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4" r:id="rId4"/>
    <p:sldMasterId id="2147483648" r:id="rId5"/>
  </p:sldMasterIdLst>
  <p:notesMasterIdLst>
    <p:notesMasterId r:id="rId27"/>
  </p:notesMasterIdLst>
  <p:handoutMasterIdLst>
    <p:handoutMasterId r:id="rId28"/>
  </p:handoutMasterIdLst>
  <p:sldIdLst>
    <p:sldId id="1313" r:id="rId6"/>
    <p:sldId id="1294" r:id="rId7"/>
    <p:sldId id="1285" r:id="rId8"/>
    <p:sldId id="3133" r:id="rId9"/>
    <p:sldId id="3134" r:id="rId10"/>
    <p:sldId id="1298" r:id="rId11"/>
    <p:sldId id="1299" r:id="rId12"/>
    <p:sldId id="3135" r:id="rId13"/>
    <p:sldId id="1301" r:id="rId14"/>
    <p:sldId id="1302" r:id="rId15"/>
    <p:sldId id="1303" r:id="rId16"/>
    <p:sldId id="1304" r:id="rId17"/>
    <p:sldId id="1305" r:id="rId18"/>
    <p:sldId id="1306" r:id="rId19"/>
    <p:sldId id="1307" r:id="rId20"/>
    <p:sldId id="1308" r:id="rId21"/>
    <p:sldId id="1309" r:id="rId22"/>
    <p:sldId id="1297" r:id="rId23"/>
    <p:sldId id="3138" r:id="rId24"/>
    <p:sldId id="3137" r:id="rId25"/>
    <p:sldId id="3136" r:id="rId26"/>
  </p:sldIdLst>
  <p:sldSz cx="9144000" cy="5143500" type="screen16x9"/>
  <p:notesSz cx="6997700" cy="9283700"/>
  <p:custDataLst>
    <p:tags r:id="rId29"/>
  </p:custDataLst>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C5E85A44-A13E-4F7E-942A-A2814025E554}">
          <p14:sldIdLst>
            <p14:sldId id="1313"/>
            <p14:sldId id="1294"/>
            <p14:sldId id="1285"/>
            <p14:sldId id="3133"/>
            <p14:sldId id="3134"/>
            <p14:sldId id="1298"/>
            <p14:sldId id="1299"/>
            <p14:sldId id="3135"/>
            <p14:sldId id="1301"/>
            <p14:sldId id="1302"/>
          </p14:sldIdLst>
        </p14:section>
        <p14:section name="Untitled Section" id="{F37AAFAF-35E3-4283-8FDD-3F43E78DF88C}">
          <p14:sldIdLst>
            <p14:sldId id="1303"/>
            <p14:sldId id="1304"/>
            <p14:sldId id="1305"/>
            <p14:sldId id="1306"/>
            <p14:sldId id="1307"/>
            <p14:sldId id="1308"/>
            <p14:sldId id="1309"/>
            <p14:sldId id="1297"/>
            <p14:sldId id="3138"/>
            <p14:sldId id="3137"/>
            <p14:sldId id="3136"/>
          </p14:sldIdLst>
        </p14:section>
      </p14:sectionLst>
    </p:ext>
    <p:ext uri="{EFAFB233-063F-42B5-8137-9DF3F51BA10A}">
      <p15:sldGuideLst xmlns:p15="http://schemas.microsoft.com/office/powerpoint/2012/main">
        <p15:guide id="1" orient="horz" pos="3108" userDrawn="1">
          <p15:clr>
            <a:srgbClr val="A4A3A4"/>
          </p15:clr>
        </p15:guide>
        <p15:guide id="2" orient="horz" pos="3064">
          <p15:clr>
            <a:srgbClr val="A4A3A4"/>
          </p15:clr>
        </p15:guide>
        <p15:guide id="3" orient="horz" pos="490">
          <p15:clr>
            <a:srgbClr val="A4A3A4"/>
          </p15:clr>
        </p15:guide>
        <p15:guide id="4" pos="2880">
          <p15:clr>
            <a:srgbClr val="A4A3A4"/>
          </p15:clr>
        </p15:guide>
        <p15:guide id="5" pos="189">
          <p15:clr>
            <a:srgbClr val="A4A3A4"/>
          </p15:clr>
        </p15:guide>
        <p15:guide id="6" pos="5569">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Fedders" initials="AF" lastIdx="2" clrIdx="0">
    <p:extLst>
      <p:ext uri="{19B8F6BF-5375-455C-9EA6-DF929625EA0E}">
        <p15:presenceInfo xmlns:p15="http://schemas.microsoft.com/office/powerpoint/2012/main" userId="cffd7572c4786254" providerId="Windows Live"/>
      </p:ext>
    </p:extLst>
  </p:cmAuthor>
  <p:cmAuthor id="2" name="Template Instructions" initials="KPA" lastIdx="35" clrIdx="1">
    <p:extLst>
      <p:ext uri="{19B8F6BF-5375-455C-9EA6-DF929625EA0E}">
        <p15:presenceInfo xmlns:p15="http://schemas.microsoft.com/office/powerpoint/2012/main" userId="Template Instructions" providerId="None"/>
      </p:ext>
    </p:extLst>
  </p:cmAuthor>
  <p:cmAuthor id="3" name="Amy Fedders" initials="AF [2]" lastIdx="9" clrIdx="2">
    <p:extLst>
      <p:ext uri="{19B8F6BF-5375-455C-9EA6-DF929625EA0E}">
        <p15:presenceInfo xmlns:p15="http://schemas.microsoft.com/office/powerpoint/2012/main" userId="S::afedders@KPAHQ.NET::03c0cb16-45b1-4a2c-9d89-d8ca14778d69" providerId="AD"/>
      </p:ext>
    </p:extLst>
  </p:cmAuthor>
  <p:cmAuthor id="4" name="Keith Kocsis" initials="KK" lastIdx="4" clrIdx="3">
    <p:extLst>
      <p:ext uri="{19B8F6BF-5375-455C-9EA6-DF929625EA0E}">
        <p15:presenceInfo xmlns:p15="http://schemas.microsoft.com/office/powerpoint/2012/main" userId="S::kkocsis@KPAHQ.NET::b9fd9784-9600-414d-942d-bd47346c4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D33"/>
    <a:srgbClr val="0095D3"/>
    <a:srgbClr val="003D69"/>
    <a:srgbClr val="000000"/>
    <a:srgbClr val="2377BA"/>
    <a:srgbClr val="1765A2"/>
    <a:srgbClr val="C9C9C9"/>
    <a:srgbClr val="E4E4E4"/>
    <a:srgbClr val="FD7E2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autoAdjust="0"/>
    <p:restoredTop sz="74243" autoAdjust="0"/>
  </p:normalViewPr>
  <p:slideViewPr>
    <p:cSldViewPr snapToGrid="0">
      <p:cViewPr varScale="1">
        <p:scale>
          <a:sx n="107" d="100"/>
          <a:sy n="107" d="100"/>
        </p:scale>
        <p:origin x="666" y="96"/>
      </p:cViewPr>
      <p:guideLst>
        <p:guide orient="horz" pos="3108"/>
        <p:guide orient="horz" pos="3064"/>
        <p:guide orient="horz" pos="490"/>
        <p:guide pos="2880"/>
        <p:guide pos="189"/>
        <p:guide pos="5569"/>
      </p:guideLst>
    </p:cSldViewPr>
  </p:slideViewPr>
  <p:outlineViewPr>
    <p:cViewPr>
      <p:scale>
        <a:sx n="33" d="100"/>
        <a:sy n="33" d="100"/>
      </p:scale>
      <p:origin x="0" y="-211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3852" y="108"/>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a:p>
        </p:txBody>
      </p:sp>
    </p:spTree>
    <p:extLst>
      <p:ext uri="{BB962C8B-B14F-4D97-AF65-F5344CB8AC3E}">
        <p14:creationId xmlns:p14="http://schemas.microsoft.com/office/powerpoint/2010/main" val="27751086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28" y="4409758"/>
            <a:ext cx="5131647"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a:p>
        </p:txBody>
      </p:sp>
    </p:spTree>
    <p:extLst>
      <p:ext uri="{BB962C8B-B14F-4D97-AF65-F5344CB8AC3E}">
        <p14:creationId xmlns:p14="http://schemas.microsoft.com/office/powerpoint/2010/main" val="243925362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802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b="1" kern="1200" dirty="0">
                <a:solidFill>
                  <a:schemeClr val="tx1"/>
                </a:solidFill>
                <a:effectLst/>
                <a:latin typeface="Arial" charset="0"/>
                <a:ea typeface="MS PGothic" panose="020B0600070205080204" pitchFamily="34" charset="-128"/>
                <a:cs typeface="MS PGothic" charset="0"/>
              </a:rPr>
              <a:t>Training Track</a:t>
            </a:r>
            <a:r>
              <a:rPr lang="en-US" sz="1050" kern="1200" dirty="0">
                <a:solidFill>
                  <a:schemeClr val="tx1"/>
                </a:solidFill>
                <a:effectLst/>
                <a:latin typeface="Arial" charset="0"/>
                <a:ea typeface="MS PGothic" panose="020B0600070205080204" pitchFamily="34" charset="-128"/>
                <a:cs typeface="MS PGothic"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Online Training Information window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*2</a:t>
            </a:r>
            <a:r>
              <a:rPr lang="en-US" sz="1050" i="1" baseline="30000" dirty="0"/>
              <a:t>nd</a:t>
            </a:r>
            <a:r>
              <a:rPr lang="en-US" sz="1050" i="1" dirty="0"/>
              <a:t> click reveals Portable Ladder </a:t>
            </a:r>
            <a:r>
              <a:rPr lang="en-US" sz="1050" i="1" dirty="0" err="1"/>
              <a:t>Safetywindow</a:t>
            </a:r>
            <a:endParaRPr lang="en-US" sz="1050" i="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50"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Track your training automatically &amp; stay OSHA-compliant.</a:t>
            </a:r>
          </a:p>
          <a:p>
            <a:pPr marL="171450" indent="-171450" algn="l">
              <a:spcBef>
                <a:spcPts val="0"/>
              </a:spcBef>
              <a:spcAft>
                <a:spcPts val="0"/>
              </a:spcAft>
              <a:buFont typeface="Arial" panose="020B0604020202020204" pitchFamily="34" charset="0"/>
              <a:buChar char="•"/>
            </a:pPr>
            <a:r>
              <a:rPr lang="en-US" altLang="en-US" sz="1050" dirty="0">
                <a:solidFill>
                  <a:srgbClr val="000000"/>
                </a:solidFill>
              </a:rPr>
              <a:t>Schedule and record training sessions for your employees effortlessly.</a:t>
            </a:r>
          </a:p>
          <a:p>
            <a:pPr marL="171450" indent="-171450" algn="l">
              <a:spcBef>
                <a:spcPts val="0"/>
              </a:spcBef>
              <a:spcAft>
                <a:spcPts val="1322"/>
              </a:spcAft>
              <a:buFont typeface="Arial" panose="020B0604020202020204" pitchFamily="34" charset="0"/>
              <a:buChar char="•"/>
            </a:pPr>
            <a:r>
              <a:rPr lang="en-US" altLang="en-US" sz="1050" dirty="0">
                <a:solidFill>
                  <a:srgbClr val="000000"/>
                </a:solidFill>
              </a:rPr>
              <a:t>Employees and Managers receive reminders of trainings coming due.</a:t>
            </a:r>
          </a:p>
          <a:p>
            <a:pPr marL="171450" indent="-171450" algn="l">
              <a:spcBef>
                <a:spcPts val="0"/>
              </a:spcBef>
              <a:spcAft>
                <a:spcPts val="1322"/>
              </a:spcAft>
              <a:buFont typeface="Arial" panose="020B0604020202020204" pitchFamily="34" charset="0"/>
              <a:buChar char="•"/>
            </a:pPr>
            <a:r>
              <a:rPr lang="en-US" altLang="en-US" sz="1050" dirty="0">
                <a:solidFill>
                  <a:srgbClr val="000000"/>
                </a:solidFill>
              </a:rPr>
              <a:t>Keep records and run reports easily by using Training Track as your solution.</a:t>
            </a:r>
          </a:p>
          <a:p>
            <a:pPr marL="0" indent="0" algn="l">
              <a:spcBef>
                <a:spcPts val="0"/>
              </a:spcBef>
              <a:spcAft>
                <a:spcPts val="1322"/>
              </a:spcAft>
              <a:buFont typeface="Arial" panose="020B0604020202020204" pitchFamily="34" charset="0"/>
              <a:buNone/>
            </a:pPr>
            <a:endParaRPr lang="en-US" altLang="en-US" sz="1050" dirty="0">
              <a:solidFill>
                <a:srgbClr val="000000"/>
              </a:solidFill>
            </a:endParaRPr>
          </a:p>
          <a:p>
            <a:pPr marL="0" indent="0" algn="l">
              <a:spcBef>
                <a:spcPts val="0"/>
              </a:spcBef>
              <a:spcAft>
                <a:spcPts val="1322"/>
              </a:spcAft>
              <a:buFont typeface="Arial" panose="020B0604020202020204" pitchFamily="34" charset="0"/>
              <a:buNone/>
            </a:pPr>
            <a:r>
              <a:rPr lang="en-US" sz="900" b="0" dirty="0"/>
              <a:t>Training Track delivers the scope and flexibility needed for a complete and automated online training program.</a:t>
            </a:r>
          </a:p>
          <a:p>
            <a:pPr marL="171450" indent="-171450" algn="l">
              <a:spcBef>
                <a:spcPts val="0"/>
              </a:spcBef>
              <a:spcAft>
                <a:spcPts val="10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Pause scheduled trainings</a:t>
            </a:r>
          </a:p>
          <a:p>
            <a:pPr marL="171450" indent="-171450" algn="l">
              <a:spcBef>
                <a:spcPts val="0"/>
              </a:spcBef>
              <a:spcAft>
                <a:spcPts val="10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Download certificates of completion from Training History</a:t>
            </a:r>
          </a:p>
          <a:p>
            <a:pPr marL="171450" indent="-171450" algn="l">
              <a:spcBef>
                <a:spcPts val="0"/>
              </a:spcBef>
              <a:spcAft>
                <a:spcPts val="3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Recording Offline trainings</a:t>
            </a:r>
          </a:p>
          <a:p>
            <a:pPr marL="577802" lvl="1" indent="-171450" algn="l">
              <a:spcBef>
                <a:spcPts val="0"/>
              </a:spcBef>
              <a:spcAft>
                <a:spcPts val="3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Include attachments</a:t>
            </a:r>
          </a:p>
          <a:p>
            <a:pPr marL="577802" lvl="1" indent="-171450" algn="l">
              <a:spcBef>
                <a:spcPts val="0"/>
              </a:spcBef>
              <a:spcAft>
                <a:spcPts val="3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Track and record the instructor of the course, cost, education credits, and license information</a:t>
            </a:r>
          </a:p>
          <a:p>
            <a:pPr marL="171450" lvl="0" indent="-171450" algn="l">
              <a:spcBef>
                <a:spcPts val="0"/>
              </a:spcBef>
              <a:spcAft>
                <a:spcPts val="3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Clear</a:t>
            </a:r>
            <a:r>
              <a:rPr lang="en-US" altLang="en-US" sz="1300" dirty="0"/>
              <a:t> distinction between Online and live training throughout Training Track</a:t>
            </a:r>
          </a:p>
          <a:p>
            <a:pPr marL="577802" lvl="1" indent="-171450" algn="l">
              <a:spcBef>
                <a:spcPts val="0"/>
              </a:spcBef>
              <a:spcAft>
                <a:spcPts val="300"/>
              </a:spcAft>
              <a:buFont typeface="Arial" panose="020B0604020202020204" pitchFamily="34" charset="0"/>
              <a:buChar char="•"/>
            </a:pPr>
            <a:r>
              <a:rPr lang="en-US" altLang="en-US" sz="1200" dirty="0"/>
              <a:t>Create training categories for classroom trainings</a:t>
            </a:r>
          </a:p>
          <a:p>
            <a:pPr marL="171450" lvl="0" indent="-171450" algn="l">
              <a:spcBef>
                <a:spcPts val="0"/>
              </a:spcBef>
              <a:spcAft>
                <a:spcPts val="300"/>
              </a:spcAft>
              <a:buFont typeface="Arial" panose="020B0604020202020204" pitchFamily="34" charset="0"/>
              <a:buChar char="•"/>
            </a:pPr>
            <a:r>
              <a:rPr lang="en-US" altLang="en-US" sz="1300" dirty="0"/>
              <a:t>Schedule training – online, live, and by Employee </a:t>
            </a:r>
          </a:p>
          <a:p>
            <a:pPr marL="577802" lvl="1" indent="-171450" algn="l">
              <a:spcBef>
                <a:spcPts val="0"/>
              </a:spcBef>
              <a:spcAft>
                <a:spcPts val="300"/>
              </a:spcAft>
              <a:buFont typeface="Arial" panose="020B0604020202020204" pitchFamily="34" charset="0"/>
              <a:buChar char="•"/>
            </a:pPr>
            <a:r>
              <a:rPr lang="en-US" altLang="en-US" sz="1300" dirty="0"/>
              <a:t>Auto-notifications</a:t>
            </a:r>
          </a:p>
          <a:p>
            <a:pPr marL="577802" lvl="1" indent="-171450" algn="l">
              <a:spcBef>
                <a:spcPts val="0"/>
              </a:spcBef>
              <a:spcAft>
                <a:spcPts val="300"/>
              </a:spcAft>
              <a:buFont typeface="Arial" panose="020B0604020202020204" pitchFamily="34" charset="0"/>
              <a:buChar char="•"/>
            </a:pPr>
            <a:r>
              <a:rPr lang="en-US" altLang="en-US" sz="1300" dirty="0"/>
              <a:t>Clear and useful reporting</a:t>
            </a:r>
          </a:p>
          <a:p>
            <a:pPr marL="577802" marR="0" lvl="1" indent="-171450" algn="l" defTabSz="95563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50" dirty="0"/>
              <a:t>Review training information, preview, and schedule an online training from the library</a:t>
            </a:r>
          </a:p>
          <a:p>
            <a:pPr marL="171450" marR="0" lvl="0" indent="-171450" algn="l" defTabSz="95563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dirty="0">
                <a:latin typeface="Tahoma" charset="0"/>
              </a:rPr>
              <a:t>Trainings are accessible across all major desktop, laptop, and tablet formats, and all major web browsers</a:t>
            </a:r>
          </a:p>
          <a:p>
            <a:pPr marL="0" marR="0" lvl="0" indent="0" algn="l" defTabSz="955639" rtl="0" eaLnBrk="0" fontAlgn="base" latinLnBrk="0" hangingPunct="0">
              <a:lnSpc>
                <a:spcPct val="100000"/>
              </a:lnSpc>
              <a:spcBef>
                <a:spcPct val="30000"/>
              </a:spcBef>
              <a:spcAft>
                <a:spcPct val="0"/>
              </a:spcAft>
              <a:buClrTx/>
              <a:buSzTx/>
              <a:buFontTx/>
              <a:buNone/>
              <a:tabLst/>
              <a:defRPr/>
            </a:pPr>
            <a:endParaRPr lang="en-US" altLang="en-US" sz="1050" dirty="0"/>
          </a:p>
          <a:p>
            <a:pPr lvl="0"/>
            <a:r>
              <a:rPr lang="en-US" sz="1050" b="1" kern="1200" dirty="0">
                <a:solidFill>
                  <a:schemeClr val="tx1"/>
                </a:solidFill>
                <a:effectLst/>
                <a:latin typeface="Arial" charset="0"/>
                <a:ea typeface="MS PGothic" panose="020B0600070205080204" pitchFamily="34" charset="-128"/>
                <a:cs typeface="MS PGothic" charset="0"/>
              </a:rPr>
              <a:t>Safety Videos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The extensive library spans dozens of industries and topics including industry-specific safety, compliance, human resources, healthcare, and school staff training videos, plus much more.</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Over 300 courses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Available in both English &amp; Spanish</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Safety Videos can be accessed from the Library</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100% OSHA/DOT/EPA-compliant</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lvl="0"/>
            <a:r>
              <a:rPr lang="en-US" sz="1050" b="1" kern="1200" dirty="0">
                <a:solidFill>
                  <a:schemeClr val="tx1"/>
                </a:solidFill>
                <a:effectLst/>
                <a:latin typeface="Arial" charset="0"/>
                <a:ea typeface="MS PGothic" panose="020B0600070205080204" pitchFamily="34" charset="-128"/>
                <a:cs typeface="MS PGothic" charset="0"/>
              </a:rPr>
              <a:t>Employee Portal</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Your employees have their own portal, where they can access assigned training, library materials, News and Announcements, and more.</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Online e-Learning: efficient, convenient, and cost-effective</a:t>
            </a:r>
          </a:p>
          <a:p>
            <a:pPr marL="986002" lvl="2"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Instant ROI</a:t>
            </a:r>
          </a:p>
          <a:p>
            <a:pPr marL="986002" lvl="2"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Cost savings versus classroom-based training</a:t>
            </a:r>
          </a:p>
          <a:p>
            <a:pPr marL="986002" lvl="2"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Access anywhere with an internet connection</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Reduces incidents, accidents &amp; claims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Ensures compliance</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Targeted training to address loss sources</a:t>
            </a:r>
          </a:p>
          <a:p>
            <a:pPr lvl="0"/>
            <a:endParaRPr lang="en-US" sz="1050" b="1" u="sng" kern="1200" dirty="0">
              <a:solidFill>
                <a:schemeClr val="tx1"/>
              </a:solidFill>
              <a:effectLst/>
              <a:latin typeface="Arial" charset="0"/>
              <a:ea typeface="MS PGothic" panose="020B0600070205080204" pitchFamily="34" charset="-128"/>
              <a:cs typeface="MS PGothic" charset="0"/>
            </a:endParaRPr>
          </a:p>
          <a:p>
            <a:pPr lvl="0"/>
            <a:endParaRPr lang="en-US" sz="1050" b="1" u="sng" kern="1200" dirty="0">
              <a:solidFill>
                <a:schemeClr val="tx1"/>
              </a:solidFill>
              <a:effectLst/>
              <a:latin typeface="Arial" charset="0"/>
              <a:ea typeface="MS PGothic" panose="020B0600070205080204" pitchFamily="34" charset="-128"/>
              <a:cs typeface="MS PGothic" charset="0"/>
            </a:endParaRPr>
          </a:p>
          <a:p>
            <a:pPr lvl="0"/>
            <a:r>
              <a:rPr lang="en-US" sz="1050" b="1" u="sng" kern="1200" dirty="0">
                <a:solidFill>
                  <a:schemeClr val="tx1"/>
                </a:solidFill>
                <a:effectLst/>
                <a:latin typeface="Arial" charset="0"/>
                <a:ea typeface="MS PGothic" panose="020B0600070205080204" pitchFamily="34" charset="-128"/>
                <a:cs typeface="MS PGothic" charset="0"/>
              </a:rPr>
              <a:t>Client Success Story</a:t>
            </a:r>
          </a:p>
          <a:p>
            <a:pPr lvl="0"/>
            <a:r>
              <a:rPr lang="en-US" sz="1050" b="1" kern="1200" dirty="0">
                <a:solidFill>
                  <a:schemeClr val="tx1"/>
                </a:solidFill>
                <a:effectLst/>
                <a:latin typeface="Arial" charset="0"/>
                <a:ea typeface="MS PGothic" panose="020B0600070205080204" pitchFamily="34" charset="-128"/>
                <a:cs typeface="MS PGothic" charset="0"/>
              </a:rPr>
              <a:t>Company: Precision Castparts Corp.</a:t>
            </a:r>
            <a:endParaRPr lang="en-US" sz="1050" kern="1200" dirty="0">
              <a:solidFill>
                <a:schemeClr val="tx1"/>
              </a:solidFill>
              <a:effectLst/>
              <a:latin typeface="Arial" charset="0"/>
              <a:ea typeface="MS PGothic" panose="020B0600070205080204" pitchFamily="34" charset="-128"/>
              <a:cs typeface="MS PGothic" charset="0"/>
            </a:endParaRP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Issue: This company needed to reduce training costs and be able to train employees efficiently.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Solution: Succeed converted over 20 employee New Hire and General Safety training courses from PowerPoints to automated online courses.  This streamlined productivity, and training assignments were automatically monitored and tracked in Training Track™.</a:t>
            </a:r>
          </a:p>
          <a:p>
            <a:pPr marL="577802" lvl="1" indent="-171450" algn="l">
              <a:spcBef>
                <a:spcPts val="0"/>
              </a:spcBef>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Results: One division has realized annual hard-dollar savings of $23,000 by converting instructor-led classroom courses into automated online programs. Divisional Training Coordinator says, "</a:t>
            </a:r>
            <a:r>
              <a:rPr lang="en-US" sz="1050" i="1" kern="1200" dirty="0">
                <a:solidFill>
                  <a:schemeClr val="tx1"/>
                </a:solidFill>
                <a:effectLst/>
                <a:latin typeface="Arial" charset="0"/>
                <a:ea typeface="MS PGothic" panose="020B0600070205080204" pitchFamily="34" charset="-128"/>
                <a:cs typeface="MS PGothic" charset="0"/>
              </a:rPr>
              <a:t>we are saving hundreds of hours in productivity due to these online training programs, and we are just getting started!</a:t>
            </a:r>
            <a:r>
              <a:rPr lang="en-US" sz="1050" kern="1200" dirty="0">
                <a:solidFill>
                  <a:schemeClr val="tx1"/>
                </a:solidFill>
                <a:effectLst/>
                <a:latin typeface="Arial" charset="0"/>
                <a:ea typeface="MS PGothic" panose="020B0600070205080204" pitchFamily="34" charset="-128"/>
                <a:cs typeface="MS PGothic" charset="0"/>
              </a:rPr>
              <a:t>" The company has already made plans to continue to transfer all applicable training to an online training format.</a:t>
            </a:r>
          </a:p>
          <a:p>
            <a:pPr marL="577802" lvl="1" indent="-171450" algn="l">
              <a:spcBef>
                <a:spcPts val="0"/>
              </a:spcBef>
              <a:buFont typeface="Arial" panose="020B0604020202020204" pitchFamily="34" charset="0"/>
              <a:buChar char="•"/>
            </a:pPr>
            <a:r>
              <a:rPr lang="en-US" sz="1050" b="1" kern="1200" dirty="0">
                <a:solidFill>
                  <a:schemeClr val="tx1"/>
                </a:solidFill>
                <a:effectLst/>
                <a:latin typeface="Arial" charset="0"/>
                <a:ea typeface="MS PGothic" panose="020B0600070205080204" pitchFamily="34" charset="-128"/>
                <a:cs typeface="MS PGothic" charset="0"/>
              </a:rPr>
              <a:t>Training Cost Savings Calculator</a:t>
            </a:r>
            <a:r>
              <a:rPr lang="en-US" sz="1050" kern="1200" dirty="0">
                <a:solidFill>
                  <a:schemeClr val="tx1"/>
                </a:solidFill>
                <a:effectLst/>
                <a:latin typeface="Arial" charset="0"/>
                <a:ea typeface="MS PGothic" panose="020B0600070205080204" pitchFamily="34" charset="-128"/>
                <a:cs typeface="MS PGothic" charset="0"/>
              </a:rPr>
              <a:t>: ROI &amp; Discovery</a:t>
            </a:r>
          </a:p>
          <a:p>
            <a:pPr marL="171450" indent="-171450">
              <a:lnSpc>
                <a:spcPct val="100000"/>
              </a:lnSpc>
              <a:spcBef>
                <a:spcPts val="600"/>
              </a:spcBef>
              <a:buFont typeface="Arial" panose="020B0604020202020204" pitchFamily="34" charset="0"/>
              <a:buChar char="•"/>
              <a:defRPr/>
            </a:pPr>
            <a:endParaRPr lang="en-US" altLang="en-US" sz="1050" dirty="0"/>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10</a:t>
            </a:fld>
            <a:endParaRPr lang="en-US"/>
          </a:p>
        </p:txBody>
      </p:sp>
    </p:spTree>
    <p:extLst>
      <p:ext uri="{BB962C8B-B14F-4D97-AF65-F5344CB8AC3E}">
        <p14:creationId xmlns:p14="http://schemas.microsoft.com/office/powerpoint/2010/main" val="322178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SDS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*Click reveals GHS Screen Shot window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**2</a:t>
            </a:r>
            <a:r>
              <a:rPr lang="en-US" sz="1200" i="1" baseline="30000" dirty="0"/>
              <a:t>nd</a:t>
            </a:r>
            <a:r>
              <a:rPr lang="en-US" sz="1200" i="1" dirty="0"/>
              <a:t> Click reveals label window</a:t>
            </a:r>
          </a:p>
          <a:p>
            <a:pPr marL="0" indent="0">
              <a:buFont typeface="+mj-lt"/>
              <a:buNone/>
            </a:pPr>
            <a:endParaRPr lang="en-US" b="1" dirty="0"/>
          </a:p>
          <a:p>
            <a:pPr marL="171450" indent="-171450">
              <a:buFont typeface="Arial" panose="020B0604020202020204" pitchFamily="34" charset="0"/>
              <a:buChar char="•"/>
            </a:pPr>
            <a:r>
              <a:rPr lang="en-US" dirty="0"/>
              <a:t>Organize, manage, and provide access to your organization’s Safety Data Sheets.</a:t>
            </a:r>
          </a:p>
          <a:p>
            <a:pPr marL="577802" lvl="1" indent="-171450">
              <a:buFont typeface="Arial" panose="020B0604020202020204" pitchFamily="34" charset="0"/>
              <a:buChar char="•"/>
            </a:pPr>
            <a:r>
              <a:rPr lang="en-US" dirty="0"/>
              <a:t>Easily load existing SDSs</a:t>
            </a:r>
          </a:p>
          <a:p>
            <a:pPr marL="577802" lvl="1" indent="-171450">
              <a:buFont typeface="Arial" panose="020B0604020202020204" pitchFamily="34" charset="0"/>
              <a:buChar char="•"/>
            </a:pPr>
            <a:r>
              <a:rPr lang="en-US" dirty="0"/>
              <a:t>Provide employee access to SDSs from any computer with internet access</a:t>
            </a:r>
          </a:p>
          <a:p>
            <a:pPr marL="577802" lvl="1" indent="-171450">
              <a:buFont typeface="Arial" panose="020B0604020202020204" pitchFamily="34" charset="0"/>
              <a:buChar char="•"/>
            </a:pPr>
            <a:r>
              <a:rPr lang="en-US" dirty="0"/>
              <a:t>Print Labels</a:t>
            </a:r>
          </a:p>
          <a:p>
            <a:pPr marL="577802" lvl="1" indent="-171450">
              <a:buFont typeface="Arial" panose="020B0604020202020204" pitchFamily="34" charset="0"/>
              <a:buChar char="•"/>
            </a:pPr>
            <a:r>
              <a:rPr lang="en-US" dirty="0"/>
              <a:t>Increase workplace safety</a:t>
            </a:r>
          </a:p>
          <a:p>
            <a:pPr marL="577802" lvl="1" indent="-171450">
              <a:buFont typeface="Arial" panose="020B0604020202020204" pitchFamily="34" charset="0"/>
              <a:buChar char="•"/>
            </a:pPr>
            <a:r>
              <a:rPr lang="en-US" dirty="0"/>
              <a:t>Print GHS, HMIS and NFPA labels.</a:t>
            </a:r>
          </a:p>
          <a:p>
            <a:pPr marL="171450" indent="-171450">
              <a:buFont typeface="Arial" panose="020B0604020202020204" pitchFamily="34" charset="0"/>
              <a:buChar char="•"/>
            </a:pPr>
            <a:r>
              <a:rPr lang="en-US" dirty="0"/>
              <a:t>A complete system to organize, manage and provide access to your Safety Data Sheets (SDSs)</a:t>
            </a:r>
          </a:p>
          <a:p>
            <a:pPr marL="171450" indent="-171450">
              <a:buFont typeface="Arial" panose="020B0604020202020204" pitchFamily="34" charset="0"/>
              <a:buChar char="•"/>
            </a:pPr>
            <a:r>
              <a:rPr lang="en-US" dirty="0"/>
              <a:t>OSHA’s Hazard Communication (GHS) and “Right-To-Know” standards require a Safety Data Sheet (SDS) for each chemical.</a:t>
            </a:r>
          </a:p>
          <a:p>
            <a:pPr marL="171450" indent="-171450">
              <a:buFont typeface="Arial" panose="020B0604020202020204" pitchFamily="34" charset="0"/>
              <a:buChar char="•"/>
            </a:pPr>
            <a:r>
              <a:rPr lang="en-US" dirty="0"/>
              <a:t>We have GHS-compliant materials including two comprehensive GHS training courses for both managers and employees. </a:t>
            </a:r>
          </a:p>
          <a:p>
            <a:pPr marL="171450" indent="-171450">
              <a:buFont typeface="Arial" panose="020B0604020202020204" pitchFamily="34" charset="0"/>
              <a:buChar char="•"/>
            </a:pPr>
            <a:r>
              <a:rPr lang="en-US" dirty="0"/>
              <a:t>GHS Compliance &amp; Label Printing</a:t>
            </a:r>
          </a:p>
          <a:p>
            <a:pPr marL="577802" lvl="1" indent="-171450">
              <a:buFont typeface="Arial" panose="020B0604020202020204" pitchFamily="34" charset="0"/>
              <a:buChar char="•"/>
            </a:pPr>
            <a:r>
              <a:rPr lang="en-US" dirty="0"/>
              <a:t>Enable compliance with regulators</a:t>
            </a:r>
          </a:p>
          <a:p>
            <a:pPr marL="986002" lvl="2" indent="-171450">
              <a:buFont typeface="Arial" panose="020B0604020202020204" pitchFamily="34" charset="0"/>
              <a:buChar char="•"/>
            </a:pPr>
            <a:r>
              <a:rPr lang="en-US" dirty="0"/>
              <a:t>Fully GHS-compliant software solution</a:t>
            </a:r>
          </a:p>
          <a:p>
            <a:pPr marL="986002" lvl="2" indent="-171450">
              <a:buFont typeface="Arial" panose="020B0604020202020204" pitchFamily="34" charset="0"/>
              <a:buChar char="•"/>
            </a:pPr>
            <a:r>
              <a:rPr lang="en-US" dirty="0"/>
              <a:t>Need help entering and managing your SDSs? Ask us!</a:t>
            </a:r>
          </a:p>
          <a:p>
            <a:pPr marL="986002" lvl="2" indent="-171450">
              <a:buFont typeface="Arial" panose="020B0604020202020204" pitchFamily="34" charset="0"/>
              <a:buChar char="•"/>
            </a:pPr>
            <a:endParaRPr lang="en-US" dirty="0"/>
          </a:p>
          <a:p>
            <a:pPr marL="0" lvl="0" indent="-50848" algn="l">
              <a:spcBef>
                <a:spcPts val="0"/>
              </a:spcBef>
              <a:buFont typeface="Arial" panose="020B0604020202020204" pitchFamily="34" charset="0"/>
              <a:buNone/>
            </a:pPr>
            <a:r>
              <a:rPr lang="en-US" sz="1050" b="1" i="1" kern="1200" dirty="0">
                <a:solidFill>
                  <a:schemeClr val="tx1"/>
                </a:solidFill>
                <a:effectLst/>
                <a:latin typeface="Arial" charset="0"/>
                <a:ea typeface="MS PGothic" panose="020B0600070205080204" pitchFamily="34" charset="-128"/>
                <a:cs typeface="MS PGothic" charset="0"/>
              </a:rPr>
              <a:t>-----</a:t>
            </a:r>
          </a:p>
          <a:p>
            <a:pPr marL="0" lvl="0" indent="-50848" algn="l">
              <a:spcBef>
                <a:spcPts val="0"/>
              </a:spcBef>
              <a:buFont typeface="Arial" panose="020B0604020202020204" pitchFamily="34" charset="0"/>
              <a:buNone/>
            </a:pPr>
            <a:r>
              <a:rPr lang="en-US" sz="1050" b="1" i="1" kern="1200" dirty="0">
                <a:solidFill>
                  <a:schemeClr val="tx1"/>
                </a:solidFill>
                <a:effectLst/>
                <a:latin typeface="Arial" charset="0"/>
                <a:ea typeface="MS PGothic" panose="020B0600070205080204" pitchFamily="34" charset="-128"/>
                <a:cs typeface="MS PGothic" charset="0"/>
              </a:rPr>
              <a:t>Some Helpful Questions for Clients: </a:t>
            </a:r>
          </a:p>
          <a:p>
            <a:pPr marL="171450" indent="-171450">
              <a:lnSpc>
                <a:spcPct val="90000"/>
              </a:lnSpc>
              <a:buFont typeface="Arial" panose="020B0604020202020204" pitchFamily="34" charset="0"/>
              <a:buChar char="•"/>
              <a:defRPr/>
            </a:pPr>
            <a:r>
              <a:rPr lang="en-US" i="1" dirty="0"/>
              <a:t>Are you up to date on the Global Harmonization change for 2016?</a:t>
            </a:r>
          </a:p>
          <a:p>
            <a:pPr marL="171450" indent="-171450">
              <a:lnSpc>
                <a:spcPct val="90000"/>
              </a:lnSpc>
              <a:buFont typeface="Arial" panose="020B0604020202020204" pitchFamily="34" charset="0"/>
              <a:buChar char="•"/>
              <a:defRPr/>
            </a:pPr>
            <a:r>
              <a:rPr lang="en-US" i="1" dirty="0"/>
              <a:t>How do you manage Safety Data Sheets, manuals, electronic, online?</a:t>
            </a:r>
          </a:p>
          <a:p>
            <a:pPr marL="171450" indent="-171450">
              <a:lnSpc>
                <a:spcPct val="90000"/>
              </a:lnSpc>
              <a:buFont typeface="Arial" panose="020B0604020202020204" pitchFamily="34" charset="0"/>
              <a:buChar char="•"/>
              <a:defRPr/>
            </a:pPr>
            <a:r>
              <a:rPr lang="en-US" i="1" dirty="0"/>
              <a:t>What is the process to update the chemical inventory changes to your SDS? </a:t>
            </a:r>
          </a:p>
          <a:p>
            <a:pPr marL="171450" indent="-171450">
              <a:lnSpc>
                <a:spcPct val="90000"/>
              </a:lnSpc>
              <a:buFont typeface="Arial" panose="020B0604020202020204" pitchFamily="34" charset="0"/>
              <a:buChar char="•"/>
              <a:defRPr/>
            </a:pPr>
            <a:r>
              <a:rPr lang="en-US" i="1" dirty="0"/>
              <a:t>Do you outsource your SDS solution?</a:t>
            </a:r>
          </a:p>
          <a:p>
            <a:pPr marL="171450" indent="-171450">
              <a:lnSpc>
                <a:spcPct val="90000"/>
              </a:lnSpc>
              <a:buFont typeface="Arial" panose="020B0604020202020204" pitchFamily="34" charset="0"/>
              <a:buChar char="•"/>
              <a:defRPr/>
            </a:pPr>
            <a:r>
              <a:rPr lang="en-US" i="1" dirty="0"/>
              <a:t>SDS cost $5,000 to $7,000</a:t>
            </a:r>
          </a:p>
          <a:p>
            <a:pPr marL="171450" indent="-171450">
              <a:lnSpc>
                <a:spcPct val="120000"/>
              </a:lnSpc>
              <a:spcBef>
                <a:spcPts val="600"/>
              </a:spcBef>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11</a:t>
            </a:fld>
            <a:endParaRPr lang="en-US"/>
          </a:p>
        </p:txBody>
      </p:sp>
    </p:spTree>
    <p:extLst>
      <p:ext uri="{BB962C8B-B14F-4D97-AF65-F5344CB8AC3E}">
        <p14:creationId xmlns:p14="http://schemas.microsoft.com/office/powerpoint/2010/main" val="3641847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BBS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PPT window</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Build Behavior-Based Safety (BBS) Programs easily.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Export a PowerPoint for easy training</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Build your Job Hazard Analyses quickly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Utilize our pre-loaded Hazard Analysis Library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Customize your Hazard Analyses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Drive down losses and build an effective safety culture</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Add steps, issues and job requirements as necessary</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Printing functionality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PowerPoints that are fully customizable from JHAs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Request conversion into online training programs</a:t>
            </a:r>
          </a:p>
          <a:p>
            <a:pPr lvl="0"/>
            <a:endParaRPr lang="en-US" sz="1050" kern="1200" dirty="0">
              <a:solidFill>
                <a:schemeClr val="tx1"/>
              </a:solidFill>
              <a:effectLst/>
              <a:latin typeface="Arial" charset="0"/>
              <a:ea typeface="MS PGothic" panose="020B0600070205080204"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12</a:t>
            </a:fld>
            <a:endParaRPr lang="en-US"/>
          </a:p>
        </p:txBody>
      </p:sp>
    </p:spTree>
    <p:extLst>
      <p:ext uri="{BB962C8B-B14F-4D97-AF65-F5344CB8AC3E}">
        <p14:creationId xmlns:p14="http://schemas.microsoft.com/office/powerpoint/2010/main" val="66026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Job Description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Edit Job Description window</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Job Description and Return-to-Work programs easily with our Job Description creation software.</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Adopt HR Best Practices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Align with ISO Standards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Job Descriptions in minutes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Implement Return To Work Job Descriptions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Customize to your organization</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Use our Example Library to supplement Job Descriptions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Quickly build job descriptions to clearly communicate roles, responsibilities, and performance expectations.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Develop and maintain a library of updated job descriptions, including modified duty job descriptions, to demonstrate HR compliance</a:t>
            </a:r>
          </a:p>
          <a:p>
            <a:pPr lvl="0"/>
            <a:endParaRPr lang="en-US" sz="1050" kern="1200" dirty="0">
              <a:solidFill>
                <a:schemeClr val="tx1"/>
              </a:solidFill>
              <a:effectLst/>
              <a:latin typeface="Arial" charset="0"/>
              <a:ea typeface="MS PGothic" panose="020B0600070205080204"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13</a:t>
            </a:fld>
            <a:endParaRPr lang="en-US"/>
          </a:p>
        </p:txBody>
      </p:sp>
    </p:spTree>
    <p:extLst>
      <p:ext uri="{BB962C8B-B14F-4D97-AF65-F5344CB8AC3E}">
        <p14:creationId xmlns:p14="http://schemas.microsoft.com/office/powerpoint/2010/main" val="219173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COI Track</a:t>
            </a:r>
          </a:p>
          <a:p>
            <a:pPr lvl="0"/>
            <a:r>
              <a:rPr lang="en-US" sz="1050" i="1" dirty="0"/>
              <a:t>*Click reveals Edit Certificate window</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0" lvl="0" indent="0">
              <a:buFont typeface="Arial" panose="020B0604020202020204" pitchFamily="34" charset="0"/>
              <a:buNone/>
            </a:pPr>
            <a:r>
              <a:rPr lang="en-US" sz="1050" kern="1200" dirty="0">
                <a:solidFill>
                  <a:schemeClr val="tx1"/>
                </a:solidFill>
                <a:effectLst/>
                <a:latin typeface="Arial" charset="0"/>
                <a:ea typeface="MS PGothic" panose="020B0600070205080204" pitchFamily="34" charset="-128"/>
                <a:cs typeface="MS PGothic" charset="0"/>
              </a:rPr>
              <a:t>Manage your Certificates of Insurance before a problem occurs.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Automates tracking and manages Certificates of Insurance</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Makes loading certificates easy</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Prevents significant liabilities to your organization, and addresses insurance needs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Streamlines the certificate of insurance management to minimize risk by maintaining up-to-date vendor records.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Manage certificates from a single menu</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Add certificates and view/initiate workflows 	</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Reports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Easy setup</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All needed data will be tracked and reviewed against the contractual requirements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Layout of setup menu</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Easy-to-use guide to add new certificates of insurance </a:t>
            </a:r>
          </a:p>
          <a:p>
            <a:pPr marL="171450" lvl="0" indent="-171450">
              <a:buFont typeface="Arial" panose="020B0604020202020204" pitchFamily="34" charset="0"/>
              <a:buChar char="•"/>
            </a:pPr>
            <a:endParaRPr lang="en-US" sz="1050" kern="1200" dirty="0">
              <a:solidFill>
                <a:schemeClr val="tx1"/>
              </a:solidFill>
              <a:effectLst/>
              <a:latin typeface="Arial" charset="0"/>
              <a:ea typeface="MS PGothic" panose="020B0600070205080204"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14</a:t>
            </a:fld>
            <a:endParaRPr lang="en-US"/>
          </a:p>
        </p:txBody>
      </p:sp>
    </p:spTree>
    <p:extLst>
      <p:ext uri="{BB962C8B-B14F-4D97-AF65-F5344CB8AC3E}">
        <p14:creationId xmlns:p14="http://schemas.microsoft.com/office/powerpoint/2010/main" val="180297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Safety Observation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Perform Safety Observation zoom</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Perform and track safety observations based on the JHA’s created in BBS Track</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Identify hazards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Demonstrate job compliance </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Identify root causes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Assign corrective actions for any non-compliant areas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Easily search through observations and generate both a summary and detailed report</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Print a blank safety observation form, for the field</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Assure that your employees are doing their jobs safely</a:t>
            </a:r>
          </a:p>
          <a:p>
            <a:endParaRPr lang="en-US" dirty="0"/>
          </a:p>
          <a:p>
            <a:pPr marL="171450" indent="-171450">
              <a:lnSpc>
                <a:spcPct val="120000"/>
              </a:lnSpc>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15</a:t>
            </a:fld>
            <a:endParaRPr lang="en-US"/>
          </a:p>
        </p:txBody>
      </p:sp>
    </p:spTree>
    <p:extLst>
      <p:ext uri="{BB962C8B-B14F-4D97-AF65-F5344CB8AC3E}">
        <p14:creationId xmlns:p14="http://schemas.microsoft.com/office/powerpoint/2010/main" val="366300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Audit Track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Program Audit window</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and maintain audits, surveys, and questionnaires.  This application allows you to streamline the audit process.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custom audits for organizations and departments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Deploy in the field on any major mobile device</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Detailed reports based on your criteria</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Allows you to target and resolve revealed issues before they become incidents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Keeps all Safety Audits, Inspections, Self-Assessments, and other workplace checklists up-to-date</a:t>
            </a:r>
          </a:p>
          <a:p>
            <a:pPr marL="171450" lvl="0" indent="-171450">
              <a:buFont typeface="Arial" panose="020B0604020202020204" pitchFamily="34" charset="0"/>
              <a:buChar char="•"/>
            </a:pPr>
            <a:endParaRPr lang="en-US" sz="1050" kern="1200" dirty="0">
              <a:solidFill>
                <a:schemeClr val="tx1"/>
              </a:solidFill>
              <a:effectLst/>
              <a:latin typeface="Arial" charset="0"/>
              <a:ea typeface="MS PGothic" panose="020B0600070205080204"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16</a:t>
            </a:fld>
            <a:endParaRPr lang="en-US"/>
          </a:p>
        </p:txBody>
      </p:sp>
    </p:spTree>
    <p:extLst>
      <p:ext uri="{BB962C8B-B14F-4D97-AF65-F5344CB8AC3E}">
        <p14:creationId xmlns:p14="http://schemas.microsoft.com/office/powerpoint/2010/main" val="223154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55639">
              <a:defRPr/>
            </a:pPr>
            <a:r>
              <a:rPr lang="en-US" altLang="en-US" dirty="0"/>
              <a:t>The Risk Management Center has additional resources available. </a:t>
            </a:r>
          </a:p>
          <a:p>
            <a:pPr defTabSz="955639">
              <a:defRPr/>
            </a:pPr>
            <a:endParaRPr lang="en-US" altLang="en-US" dirty="0"/>
          </a:p>
          <a:p>
            <a:pPr marL="0" marR="0" lvl="0" indent="0" algn="l" defTabSz="955639" rtl="0" eaLnBrk="0" fontAlgn="base" latinLnBrk="0" hangingPunct="0">
              <a:lnSpc>
                <a:spcPct val="100000"/>
              </a:lnSpc>
              <a:spcBef>
                <a:spcPct val="30000"/>
              </a:spcBef>
              <a:spcAft>
                <a:spcPct val="0"/>
              </a:spcAft>
              <a:buClrTx/>
              <a:buSzTx/>
              <a:buFontTx/>
              <a:buNone/>
              <a:tabLst/>
              <a:defRPr/>
            </a:pPr>
            <a:r>
              <a:rPr lang="en-US" altLang="en-US" dirty="0"/>
              <a:t>The Risk Management Library contains p</a:t>
            </a:r>
            <a:r>
              <a:rPr lang="en-US" altLang="en-US" sz="1200" kern="1200" dirty="0">
                <a:solidFill>
                  <a:srgbClr val="000000"/>
                </a:solidFill>
                <a:latin typeface="Arial" charset="0"/>
                <a:ea typeface="ＭＳ Ｐゴシック" pitchFamily="34" charset="-128"/>
                <a:cs typeface="+mn-cs"/>
              </a:rPr>
              <a:t>olicies, procedures, training shorts, posters, training materials, quizzes, links, and more.</a:t>
            </a:r>
          </a:p>
          <a:p>
            <a:pPr marL="0" marR="0" lvl="0" indent="0" algn="l" defTabSz="955639"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000000"/>
              </a:solidFill>
              <a:latin typeface="Arial" charset="0"/>
              <a:ea typeface="ＭＳ Ｐゴシック" pitchFamily="34" charset="-128"/>
              <a:cs typeface="+mn-cs"/>
            </a:endParaRPr>
          </a:p>
          <a:p>
            <a:pPr marL="0" marR="0" lvl="0" indent="0" algn="l" defTabSz="955639" rtl="0" eaLnBrk="0" fontAlgn="base" latinLnBrk="0" hangingPunct="0">
              <a:lnSpc>
                <a:spcPct val="100000"/>
              </a:lnSpc>
              <a:spcBef>
                <a:spcPct val="30000"/>
              </a:spcBef>
              <a:spcAft>
                <a:spcPct val="0"/>
              </a:spcAft>
              <a:buClrTx/>
              <a:buSzTx/>
              <a:buFontTx/>
              <a:buNone/>
              <a:tabLst/>
              <a:defRPr/>
            </a:pPr>
            <a:r>
              <a:rPr lang="en-US" altLang="en-US" sz="1200" kern="1200" dirty="0">
                <a:solidFill>
                  <a:srgbClr val="000000"/>
                </a:solidFill>
                <a:latin typeface="Arial" charset="0"/>
                <a:ea typeface="ＭＳ Ｐゴシック" pitchFamily="34" charset="-128"/>
                <a:cs typeface="+mn-cs"/>
              </a:rPr>
              <a:t>Personalize the Risk Management Center by creating and distributing your own documents from internal resources and documents and build your own risk management manual.</a:t>
            </a:r>
          </a:p>
          <a:p>
            <a:pPr marL="0" marR="0" lvl="0" indent="0" algn="l" defTabSz="955639"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000000"/>
              </a:solidFill>
              <a:latin typeface="Arial" charset="0"/>
              <a:ea typeface="ＭＳ Ｐゴシック" pitchFamily="34" charset="-128"/>
              <a:cs typeface="+mn-cs"/>
            </a:endParaRPr>
          </a:p>
          <a:p>
            <a:pPr marL="0" marR="0" lvl="0" indent="0" algn="l" defTabSz="955639" rtl="0" eaLnBrk="0" fontAlgn="base" latinLnBrk="0" hangingPunct="0">
              <a:lnSpc>
                <a:spcPct val="100000"/>
              </a:lnSpc>
              <a:spcBef>
                <a:spcPct val="30000"/>
              </a:spcBef>
              <a:spcAft>
                <a:spcPct val="0"/>
              </a:spcAft>
              <a:buClrTx/>
              <a:buSzTx/>
              <a:buFontTx/>
              <a:buNone/>
              <a:tabLst/>
              <a:defRPr/>
            </a:pPr>
            <a:r>
              <a:rPr lang="en-US" altLang="en-US" sz="1200" kern="1200" dirty="0">
                <a:solidFill>
                  <a:srgbClr val="000000"/>
                </a:solidFill>
                <a:latin typeface="Arial" charset="0"/>
                <a:ea typeface="ＭＳ Ｐゴシック" pitchFamily="34" charset="-128"/>
                <a:cs typeface="+mn-cs"/>
              </a:rPr>
              <a:t>Stay up to date with important news and timely resources. </a:t>
            </a:r>
          </a:p>
          <a:p>
            <a:pPr marL="0" marR="0" lvl="0" indent="0" algn="l" defTabSz="955639"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000000"/>
              </a:solidFill>
              <a:latin typeface="Arial" charset="0"/>
              <a:ea typeface="ＭＳ Ｐゴシック" pitchFamily="34" charset="-128"/>
              <a:cs typeface="+mn-cs"/>
            </a:endParaRPr>
          </a:p>
          <a:p>
            <a:pPr marL="0" marR="0" lvl="0" indent="0" algn="l" defTabSz="955639" rtl="0" eaLnBrk="0" fontAlgn="base" latinLnBrk="0" hangingPunct="0">
              <a:lnSpc>
                <a:spcPct val="100000"/>
              </a:lnSpc>
              <a:spcBef>
                <a:spcPct val="30000"/>
              </a:spcBef>
              <a:spcAft>
                <a:spcPct val="0"/>
              </a:spcAft>
              <a:buClrTx/>
              <a:buSzTx/>
              <a:buFontTx/>
              <a:buNone/>
              <a:tabLst/>
              <a:defRPr/>
            </a:pPr>
            <a:r>
              <a:rPr lang="en-US" sz="1200" kern="1200" dirty="0">
                <a:solidFill>
                  <a:srgbClr val="000000"/>
                </a:solidFill>
                <a:latin typeface="Arial" charset="0"/>
                <a:ea typeface="ＭＳ Ｐゴシック" pitchFamily="34" charset="-128"/>
                <a:cs typeface="+mn-cs"/>
              </a:rPr>
              <a:t>A comprehensive HR Library to help your organization stay compliant with federal and state labor laws.</a:t>
            </a:r>
            <a:endParaRPr lang="en-US" altLang="en-US" sz="1200" kern="1200" dirty="0">
              <a:solidFill>
                <a:srgbClr val="000000"/>
              </a:solidFill>
              <a:latin typeface="Arial" charset="0"/>
              <a:ea typeface="ＭＳ Ｐゴシック" pitchFamily="34" charset="-128"/>
              <a:cs typeface="+mn-cs"/>
            </a:endParaRPr>
          </a:p>
          <a:p>
            <a:pPr defTabSz="955639">
              <a:defRPr/>
            </a:pPr>
            <a:endParaRPr lang="en-US" altLang="en-US" sz="1200" kern="1200" dirty="0">
              <a:solidFill>
                <a:srgbClr val="000000"/>
              </a:solidFill>
              <a:latin typeface="Arial"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17</a:t>
            </a:fld>
            <a:endParaRPr lang="en-US"/>
          </a:p>
        </p:txBody>
      </p:sp>
    </p:spTree>
    <p:extLst>
      <p:ext uri="{BB962C8B-B14F-4D97-AF65-F5344CB8AC3E}">
        <p14:creationId xmlns:p14="http://schemas.microsoft.com/office/powerpoint/2010/main" val="1314755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Establish guidelines and procedures </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Improve training programs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Inform and engage employees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Create a safety culture</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Demonstrate compliance </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Form an Injury and Illness Prevention Program</a:t>
            </a:r>
          </a:p>
          <a:p>
            <a:pPr marL="171450" indent="-171450">
              <a:spcBef>
                <a:spcPts val="0"/>
              </a:spcBef>
              <a:spcAft>
                <a:spcPts val="1322"/>
              </a:spcAft>
              <a:buClr>
                <a:srgbClr val="F4BD33"/>
              </a:buClr>
              <a:buFont typeface="Arial" panose="020B0604020202020204" pitchFamily="34" charset="0"/>
              <a:buChar char="•"/>
            </a:pPr>
            <a:endParaRPr lang="en-US" altLang="en-US" dirty="0">
              <a:solidFill>
                <a:srgbClr val="000000"/>
              </a:solidFill>
            </a:endParaRPr>
          </a:p>
          <a:p>
            <a:pPr marL="0" indent="0">
              <a:spcBef>
                <a:spcPts val="0"/>
              </a:spcBef>
              <a:spcAft>
                <a:spcPts val="1322"/>
              </a:spcAft>
              <a:buClr>
                <a:srgbClr val="F4BD33"/>
              </a:buClr>
              <a:buFont typeface="Arial" panose="020B0604020202020204" pitchFamily="34" charset="0"/>
              <a:buNone/>
            </a:pPr>
            <a:r>
              <a:rPr lang="en-US" altLang="en-US" dirty="0">
                <a:solidFill>
                  <a:srgbClr val="000000"/>
                </a:solidFill>
              </a:rPr>
              <a:t>All documents are printable, downloadable, and customizable. </a:t>
            </a:r>
          </a:p>
          <a:p>
            <a:pPr marL="0" indent="0">
              <a:spcBef>
                <a:spcPts val="0"/>
              </a:spcBef>
              <a:spcAft>
                <a:spcPts val="1322"/>
              </a:spcAft>
              <a:buClr>
                <a:srgbClr val="F4BD33"/>
              </a:buClr>
              <a:buFont typeface="Arial" panose="020B0604020202020204" pitchFamily="34" charset="0"/>
              <a:buNone/>
            </a:pPr>
            <a:r>
              <a:rPr lang="en-US" altLang="en-US" dirty="0">
                <a:solidFill>
                  <a:srgbClr val="000000"/>
                </a:solidFill>
              </a:rPr>
              <a:t>The format is either Microsoft Word or PowerPoint. </a:t>
            </a:r>
          </a:p>
          <a:p>
            <a:pPr marL="0" indent="0">
              <a:spcBef>
                <a:spcPts val="0"/>
              </a:spcBef>
              <a:spcAft>
                <a:spcPts val="1322"/>
              </a:spcAft>
              <a:buClr>
                <a:srgbClr val="F4BD33"/>
              </a:buClr>
              <a:buFont typeface="Arial" panose="020B0604020202020204" pitchFamily="34" charset="0"/>
              <a:buNone/>
            </a:pPr>
            <a:r>
              <a:rPr lang="en-US" altLang="en-US" dirty="0">
                <a:solidFill>
                  <a:srgbClr val="000000"/>
                </a:solidFill>
              </a:rPr>
              <a:t>Use templates to enhance your health and safety program. </a:t>
            </a:r>
          </a:p>
          <a:p>
            <a:pPr defTabSz="955639">
              <a:defRPr/>
            </a:pPr>
            <a:endParaRPr lang="en-US" altLang="en-US" dirty="0"/>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18</a:t>
            </a:fld>
            <a:endParaRPr lang="en-US"/>
          </a:p>
        </p:txBody>
      </p:sp>
    </p:spTree>
    <p:extLst>
      <p:ext uri="{BB962C8B-B14F-4D97-AF65-F5344CB8AC3E}">
        <p14:creationId xmlns:p14="http://schemas.microsoft.com/office/powerpoint/2010/main" val="1663080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322"/>
              </a:spcAft>
              <a:buClr>
                <a:srgbClr val="F4BD33"/>
              </a:buClr>
              <a:buSzTx/>
              <a:buFont typeface="Arial" panose="020B0604020202020204" pitchFamily="34" charset="0"/>
              <a:buNone/>
              <a:tabLst/>
              <a:defRPr/>
            </a:pPr>
            <a:r>
              <a:rPr lang="en-US" altLang="en-US" b="1" dirty="0">
                <a:solidFill>
                  <a:srgbClr val="000000"/>
                </a:solidFill>
              </a:rPr>
              <a:t>One-stop Source</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On-demand expertise from certified HR experts</a:t>
            </a:r>
          </a:p>
          <a:p>
            <a:pPr marL="171450" lvl="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Interactive HR tools</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Classification Wizard</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Salary Benchmarking</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HR Auditor</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Employee Cost Calculator</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FMLA Wizard</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Handbook Builder</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State Law Finder</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Labor Posters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Regulatory advice you can use —including state and federal information</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100s of practical, compliant resource downloads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Easy ways to quickly search topics of interest</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Training resources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Bi-monthly videos &amp; webinars on trending HR topics</a:t>
            </a:r>
          </a:p>
          <a:p>
            <a:pPr marL="171450" indent="-171450">
              <a:spcBef>
                <a:spcPts val="0"/>
              </a:spcBef>
              <a:spcAft>
                <a:spcPts val="1322"/>
              </a:spcAft>
              <a:buClr>
                <a:srgbClr val="F4BD33"/>
              </a:buClr>
              <a:buFont typeface="Arial" panose="020B0604020202020204" pitchFamily="34" charset="0"/>
              <a:buChar char="•"/>
            </a:pPr>
            <a:endParaRPr lang="en-US" altLang="en-US" dirty="0">
              <a:solidFill>
                <a:srgbClr val="000000"/>
              </a:solidFill>
            </a:endParaRPr>
          </a:p>
          <a:p>
            <a:pPr marL="0" indent="0">
              <a:spcBef>
                <a:spcPts val="0"/>
              </a:spcBef>
              <a:spcAft>
                <a:spcPts val="1322"/>
              </a:spcAft>
              <a:buClr>
                <a:srgbClr val="F4BD33"/>
              </a:buClr>
              <a:buFont typeface="Arial" panose="020B0604020202020204" pitchFamily="34" charset="0"/>
              <a:buNone/>
            </a:pPr>
            <a:r>
              <a:rPr lang="en-US" altLang="en-US" b="1" dirty="0"/>
              <a:t>Customized Resources</a:t>
            </a:r>
          </a:p>
          <a:p>
            <a:pPr marL="0" indent="0">
              <a:spcBef>
                <a:spcPts val="0"/>
              </a:spcBef>
              <a:spcAft>
                <a:spcPts val="1322"/>
              </a:spcAft>
              <a:buClr>
                <a:srgbClr val="F4BD33"/>
              </a:buClr>
              <a:buFont typeface="Arial" panose="020B0604020202020204" pitchFamily="34" charset="0"/>
              <a:buNone/>
            </a:pPr>
            <a:r>
              <a:rPr lang="en-US" altLang="en-US" dirty="0"/>
              <a:t>Need a specific compliance document? There are two ways to go.</a:t>
            </a:r>
          </a:p>
          <a:p>
            <a:pPr marL="0" indent="0">
              <a:spcBef>
                <a:spcPts val="0"/>
              </a:spcBef>
              <a:spcAft>
                <a:spcPts val="1322"/>
              </a:spcAft>
              <a:buClr>
                <a:srgbClr val="F4BD33"/>
              </a:buClr>
              <a:buFont typeface="Arial" panose="020B0604020202020204" pitchFamily="34" charset="0"/>
              <a:buNone/>
            </a:pPr>
            <a:r>
              <a:rPr lang="en-US" altLang="en-US" dirty="0"/>
              <a:t>1. Through the Give Feedback feature, you can submit content requests that can then be voted on and developed. It’s proactive, not reactive!</a:t>
            </a:r>
          </a:p>
          <a:p>
            <a:pPr marL="0" indent="0">
              <a:spcBef>
                <a:spcPts val="0"/>
              </a:spcBef>
              <a:spcAft>
                <a:spcPts val="1322"/>
              </a:spcAft>
              <a:buClr>
                <a:srgbClr val="F4BD33"/>
              </a:buClr>
              <a:buFont typeface="Arial" panose="020B0604020202020204" pitchFamily="34" charset="0"/>
              <a:buNone/>
            </a:pPr>
            <a:r>
              <a:rPr lang="en-US" altLang="en-US" dirty="0"/>
              <a:t>2. Custom documents can be developed just for you with your access to Ask the HR Expert.</a:t>
            </a:r>
          </a:p>
          <a:p>
            <a:pPr marL="0" indent="0">
              <a:spcBef>
                <a:spcPts val="0"/>
              </a:spcBef>
              <a:spcAft>
                <a:spcPts val="1322"/>
              </a:spcAft>
              <a:buClr>
                <a:srgbClr val="F4BD33"/>
              </a:buClr>
              <a:buFont typeface="Arial" panose="020B0604020202020204" pitchFamily="34" charset="0"/>
              <a:buNone/>
            </a:pPr>
            <a:endParaRPr lang="en-US" altLang="en-US" dirty="0"/>
          </a:p>
          <a:p>
            <a:pPr marL="0" indent="0">
              <a:spcBef>
                <a:spcPts val="0"/>
              </a:spcBef>
              <a:spcAft>
                <a:spcPts val="1322"/>
              </a:spcAft>
              <a:buClr>
                <a:srgbClr val="F4BD33"/>
              </a:buClr>
              <a:buFont typeface="Arial" panose="020B0604020202020204" pitchFamily="34" charset="0"/>
              <a:buNone/>
            </a:pPr>
            <a:r>
              <a:rPr lang="en-US" altLang="en-US" b="1" dirty="0"/>
              <a:t>Spotlight on Ask the HR Expert</a:t>
            </a:r>
          </a:p>
          <a:p>
            <a:pPr marL="0" indent="0">
              <a:spcBef>
                <a:spcPts val="0"/>
              </a:spcBef>
              <a:spcAft>
                <a:spcPts val="1322"/>
              </a:spcAft>
              <a:buClr>
                <a:srgbClr val="F4BD33"/>
              </a:buClr>
              <a:buFont typeface="Arial" panose="020B0604020202020204" pitchFamily="34" charset="0"/>
              <a:buNone/>
            </a:pPr>
            <a:r>
              <a:rPr lang="en-US" altLang="en-US" dirty="0"/>
              <a:t>Have a state- or industry-specific compliance question? Want to talk with an expert to gain the reassurance that you’re on the right track?</a:t>
            </a:r>
          </a:p>
          <a:p>
            <a:pPr marL="0" indent="0">
              <a:spcBef>
                <a:spcPts val="0"/>
              </a:spcBef>
              <a:spcAft>
                <a:spcPts val="1322"/>
              </a:spcAft>
              <a:buClr>
                <a:srgbClr val="F4BD33"/>
              </a:buClr>
              <a:buFont typeface="Arial" panose="020B0604020202020204" pitchFamily="34" charset="0"/>
              <a:buNone/>
            </a:pPr>
            <a:r>
              <a:rPr lang="en-US" altLang="en-US" dirty="0"/>
              <a:t>The Labor &amp; Employment Source is more than just a website, it’s also a lifeline to HR experts. </a:t>
            </a:r>
          </a:p>
          <a:p>
            <a:pPr marL="171450" indent="-171450">
              <a:spcBef>
                <a:spcPts val="0"/>
              </a:spcBef>
              <a:spcAft>
                <a:spcPts val="1322"/>
              </a:spcAft>
              <a:buClr>
                <a:srgbClr val="F4BD33"/>
              </a:buClr>
              <a:buFont typeface="Arial" panose="020B0604020202020204" pitchFamily="34" charset="0"/>
              <a:buChar char="•"/>
            </a:pPr>
            <a:r>
              <a:rPr lang="en-US" altLang="en-US" dirty="0"/>
              <a:t>Team of certified HR and benefits consultants available by phone or email</a:t>
            </a:r>
          </a:p>
          <a:p>
            <a:pPr marL="171450" indent="-171450">
              <a:spcBef>
                <a:spcPts val="0"/>
              </a:spcBef>
              <a:spcAft>
                <a:spcPts val="1322"/>
              </a:spcAft>
              <a:buClr>
                <a:srgbClr val="F4BD33"/>
              </a:buClr>
              <a:buFont typeface="Arial" panose="020B0604020202020204" pitchFamily="34" charset="0"/>
              <a:buChar char="•"/>
            </a:pPr>
            <a:r>
              <a:rPr lang="en-US" altLang="en-US" dirty="0"/>
              <a:t>Response within 4 business hours</a:t>
            </a:r>
          </a:p>
          <a:p>
            <a:pPr marL="171450" indent="-171450">
              <a:spcBef>
                <a:spcPts val="0"/>
              </a:spcBef>
              <a:spcAft>
                <a:spcPts val="1322"/>
              </a:spcAft>
              <a:buClr>
                <a:srgbClr val="F4BD33"/>
              </a:buClr>
              <a:buFont typeface="Arial" panose="020B0604020202020204" pitchFamily="34" charset="0"/>
              <a:buChar char="•"/>
            </a:pPr>
            <a:r>
              <a:rPr lang="en-US" altLang="en-US" dirty="0"/>
              <a:t>No question limits</a:t>
            </a:r>
          </a:p>
          <a:p>
            <a:pPr marL="171450" indent="-171450">
              <a:spcBef>
                <a:spcPts val="0"/>
              </a:spcBef>
              <a:spcAft>
                <a:spcPts val="1322"/>
              </a:spcAft>
              <a:buClr>
                <a:srgbClr val="F4BD33"/>
              </a:buClr>
              <a:buFont typeface="Arial" panose="020B0604020202020204" pitchFamily="34" charset="0"/>
              <a:buChar char="•"/>
            </a:pPr>
            <a:r>
              <a:rPr lang="en-US" altLang="en-US" dirty="0"/>
              <a:t>Legal consultation available</a:t>
            </a:r>
          </a:p>
          <a:p>
            <a:pPr marL="0" indent="0">
              <a:spcBef>
                <a:spcPts val="0"/>
              </a:spcBef>
              <a:spcAft>
                <a:spcPts val="1322"/>
              </a:spcAft>
              <a:buClr>
                <a:srgbClr val="F4BD33"/>
              </a:buClr>
              <a:buFont typeface="Arial" panose="020B0604020202020204" pitchFamily="34" charset="0"/>
              <a:buNone/>
            </a:pPr>
            <a:endParaRPr lang="en-US" altLang="en-US" dirty="0"/>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19</a:t>
            </a:fld>
            <a:endParaRPr lang="en-US"/>
          </a:p>
        </p:txBody>
      </p:sp>
    </p:spTree>
    <p:extLst>
      <p:ext uri="{BB962C8B-B14F-4D97-AF65-F5344CB8AC3E}">
        <p14:creationId xmlns:p14="http://schemas.microsoft.com/office/powerpoint/2010/main" val="2417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8435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715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 Management is also available through KPA and includes the following:</a:t>
            </a:r>
          </a:p>
          <a:p>
            <a:endParaRPr lang="en-US" dirty="0"/>
          </a:p>
          <a:p>
            <a:r>
              <a:rPr lang="en-US" dirty="0"/>
              <a:t>RMC Onboarding Configuration </a:t>
            </a:r>
          </a:p>
          <a:p>
            <a:r>
              <a:rPr lang="en-US" dirty="0"/>
              <a:t>Your Account Specialist will help you tailor an implementation strategy for two applications of the RMC to fit your organization’s needs. An implementation strategy meeting will be facilitated to develop a roll-out plan for user and employee adoption. </a:t>
            </a:r>
          </a:p>
          <a:p>
            <a:endParaRPr lang="en-US" dirty="0"/>
          </a:p>
          <a:p>
            <a:r>
              <a:rPr lang="en-US" dirty="0"/>
              <a:t>Software Training </a:t>
            </a:r>
          </a:p>
          <a:p>
            <a:r>
              <a:rPr lang="en-US" dirty="0"/>
              <a:t>Your Account Specialist will work with you to provide personalized training for applicable personnel to begin using the two identified priority applications for implementation. Up to four hours personalized training is included in this service. </a:t>
            </a:r>
          </a:p>
          <a:p>
            <a:endParaRPr lang="en-US" dirty="0"/>
          </a:p>
          <a:p>
            <a:r>
              <a:rPr lang="en-US" dirty="0"/>
              <a:t>RMC Ongoing Assistance &amp; Support </a:t>
            </a:r>
          </a:p>
          <a:p>
            <a:r>
              <a:rPr lang="en-US" dirty="0"/>
              <a:t>Your Account Specialist will be available online and by phone to help you leverage the RMC to effectively implement time saving, efficient solutions to your risk management processes. </a:t>
            </a:r>
          </a:p>
          <a:p>
            <a:endParaRPr lang="en-US" dirty="0"/>
          </a:p>
          <a:p>
            <a:r>
              <a:rPr lang="en-US" dirty="0"/>
              <a:t>Follow Up and Quarterly Specialist Calls </a:t>
            </a:r>
          </a:p>
          <a:p>
            <a:r>
              <a:rPr lang="en-US" dirty="0"/>
              <a:t>We follow up with one call after two weeks, and then quarterly calls from your Account Specialist for additional training.</a:t>
            </a:r>
          </a:p>
        </p:txBody>
      </p:sp>
    </p:spTree>
    <p:extLst>
      <p:ext uri="{BB962C8B-B14F-4D97-AF65-F5344CB8AC3E}">
        <p14:creationId xmlns:p14="http://schemas.microsoft.com/office/powerpoint/2010/main" val="51785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Automate Manual Processes</a:t>
            </a:r>
          </a:p>
          <a:p>
            <a:endParaRPr lang="en-US" dirty="0"/>
          </a:p>
          <a:p>
            <a:r>
              <a:rPr lang="en-US" dirty="0"/>
              <a:t>Reduce Paper-Driven Processes</a:t>
            </a:r>
          </a:p>
          <a:p>
            <a:r>
              <a:rPr lang="en-US" dirty="0"/>
              <a:t>Move paper-based safety inspections, equipment audits, and the reporting of incidents, accidents and events online. </a:t>
            </a:r>
          </a:p>
          <a:p>
            <a:pPr lvl="1"/>
            <a:endParaRPr lang="en-US" dirty="0"/>
          </a:p>
          <a:p>
            <a:r>
              <a:rPr lang="en-US" dirty="0"/>
              <a:t>Reporting</a:t>
            </a:r>
            <a:br>
              <a:rPr lang="en-US" dirty="0"/>
            </a:br>
            <a:r>
              <a:rPr lang="en-US" dirty="0"/>
              <a:t>Move reporting online. No more digging through file cabinets or cobbling together Excel spreadsheets. </a:t>
            </a:r>
          </a:p>
          <a:p>
            <a:endParaRPr lang="en-US" dirty="0"/>
          </a:p>
          <a:p>
            <a:r>
              <a:rPr lang="en-US" dirty="0"/>
              <a:t>Consistent Communication</a:t>
            </a:r>
          </a:p>
          <a:p>
            <a:r>
              <a:rPr lang="en-US" dirty="0"/>
              <a:t>Audit and inspection results plus corrective action recommendations are shared consistently with every facility.</a:t>
            </a:r>
          </a:p>
          <a:p>
            <a:endParaRPr lang="en-US" dirty="0"/>
          </a:p>
          <a:p>
            <a:endParaRPr lang="en-US" dirty="0"/>
          </a:p>
        </p:txBody>
      </p:sp>
      <p:sp>
        <p:nvSpPr>
          <p:cNvPr id="4" name="Slide Number Placeholder 3"/>
          <p:cNvSpPr>
            <a:spLocks noGrp="1"/>
          </p:cNvSpPr>
          <p:nvPr>
            <p:ph type="sldNum" sz="quarter" idx="10"/>
          </p:nvPr>
        </p:nvSpPr>
        <p:spPr/>
        <p:txBody>
          <a:bodyPr/>
          <a:lstStyle/>
          <a:p>
            <a:fld id="{8B32C50F-E3E9-45E9-B615-5D953675B835}" type="slidenum">
              <a:rPr lang="en-US" smtClean="0"/>
              <a:pPr/>
              <a:t>3</a:t>
            </a:fld>
            <a:endParaRPr lang="en-US"/>
          </a:p>
        </p:txBody>
      </p:sp>
    </p:spTree>
    <p:extLst>
      <p:ext uri="{BB962C8B-B14F-4D97-AF65-F5344CB8AC3E}">
        <p14:creationId xmlns:p14="http://schemas.microsoft.com/office/powerpoint/2010/main" val="248072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Reduce Total Cost of Risk</a:t>
            </a:r>
          </a:p>
          <a:p>
            <a:endParaRPr lang="en-US" sz="2000" dirty="0"/>
          </a:p>
          <a:p>
            <a:r>
              <a:rPr lang="en-US" sz="2000" dirty="0"/>
              <a:t>Insurance Premiums</a:t>
            </a:r>
          </a:p>
          <a:p>
            <a:r>
              <a:rPr lang="en-US" dirty="0"/>
              <a:t>Fewer workplace accidents and injuries reduce your worker’s comp costs and insurance premiums.</a:t>
            </a:r>
          </a:p>
          <a:p>
            <a:endParaRPr lang="en-US" dirty="0"/>
          </a:p>
          <a:p>
            <a:r>
              <a:rPr lang="en-US" sz="2000" dirty="0"/>
              <a:t>Fines</a:t>
            </a:r>
            <a:br>
              <a:rPr lang="en-US" sz="2000" dirty="0"/>
            </a:br>
            <a:r>
              <a:rPr lang="en-US" dirty="0"/>
              <a:t>Avoid fines and maintain compliance by adhering to OSHA, DOL, NIOSH and other regulatory standards.</a:t>
            </a:r>
          </a:p>
          <a:p>
            <a:endParaRPr lang="en-US" dirty="0"/>
          </a:p>
          <a:p>
            <a:r>
              <a:rPr lang="en-US" dirty="0"/>
              <a:t>Injuries &amp; Absenteeism</a:t>
            </a:r>
          </a:p>
          <a:p>
            <a:r>
              <a:rPr lang="en-US" dirty="0"/>
              <a:t>Maintaining a culture of safety helps establish a healthy and productive workforce.</a:t>
            </a:r>
          </a:p>
          <a:p>
            <a:endParaRPr lang="en-US" dirty="0"/>
          </a:p>
          <a:p>
            <a:endParaRPr lang="en-US" dirty="0"/>
          </a:p>
        </p:txBody>
      </p:sp>
      <p:sp>
        <p:nvSpPr>
          <p:cNvPr id="4" name="Slide Number Placeholder 3"/>
          <p:cNvSpPr>
            <a:spLocks noGrp="1"/>
          </p:cNvSpPr>
          <p:nvPr>
            <p:ph type="sldNum" sz="quarter" idx="10"/>
          </p:nvPr>
        </p:nvSpPr>
        <p:spPr/>
        <p:txBody>
          <a:bodyPr/>
          <a:lstStyle/>
          <a:p>
            <a:fld id="{8B32C50F-E3E9-45E9-B615-5D953675B835}" type="slidenum">
              <a:rPr lang="en-US" smtClean="0"/>
              <a:pPr/>
              <a:t>4</a:t>
            </a:fld>
            <a:endParaRPr lang="en-US"/>
          </a:p>
        </p:txBody>
      </p:sp>
    </p:spTree>
    <p:extLst>
      <p:ext uri="{BB962C8B-B14F-4D97-AF65-F5344CB8AC3E}">
        <p14:creationId xmlns:p14="http://schemas.microsoft.com/office/powerpoint/2010/main" val="391392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All-in-One Comprehensive Platform</a:t>
            </a:r>
          </a:p>
          <a:p>
            <a:pPr lvl="0"/>
            <a:endParaRPr lang="en-US" dirty="0"/>
          </a:p>
          <a:p>
            <a:pPr lvl="0"/>
            <a:r>
              <a:rPr lang="en-US" dirty="0"/>
              <a:t>All-in-One System</a:t>
            </a:r>
          </a:p>
          <a:p>
            <a:pPr lvl="0"/>
            <a:r>
              <a:rPr lang="en-US" dirty="0"/>
              <a:t>One place for self-inspections, corrective/ preventive actions, accident management, chemical inventory/SDS access, regulatory library, and </a:t>
            </a:r>
            <a:br>
              <a:rPr lang="en-US" dirty="0"/>
            </a:br>
            <a:r>
              <a:rPr lang="en-US" dirty="0"/>
              <a:t>online training. </a:t>
            </a:r>
          </a:p>
          <a:p>
            <a:pPr lvl="0"/>
            <a:endParaRPr lang="en-US" dirty="0"/>
          </a:p>
          <a:p>
            <a:pPr lvl="0"/>
            <a:r>
              <a:rPr lang="en-US" dirty="0"/>
              <a:t>Integrated LMS</a:t>
            </a:r>
          </a:p>
          <a:p>
            <a:pPr lvl="0"/>
            <a:r>
              <a:rPr lang="en-US" dirty="0"/>
              <a:t>From the same platform, quickly and efficiently train employees on their specific job hazards, industrial equipment and retrain when incidents occur. </a:t>
            </a:r>
          </a:p>
          <a:p>
            <a:pPr lvl="0"/>
            <a:endParaRPr lang="en-US" dirty="0"/>
          </a:p>
          <a:p>
            <a:pPr lvl="0"/>
            <a:r>
              <a:rPr lang="en-US" dirty="0"/>
              <a:t>Cloud-based, Mobile-enabled</a:t>
            </a:r>
          </a:p>
          <a:p>
            <a:pPr lvl="0"/>
            <a:r>
              <a:rPr lang="en-US" dirty="0"/>
              <a:t>Access the RMC when and where you need to on any web-enabled device.</a:t>
            </a:r>
          </a:p>
          <a:p>
            <a:pPr lvl="0"/>
            <a:r>
              <a:rPr lang="en-US" dirty="0"/>
              <a:t>Access the SDS library and capture inspection information and images on the spot.</a:t>
            </a:r>
          </a:p>
          <a:p>
            <a:endParaRPr lang="en-US" dirty="0"/>
          </a:p>
          <a:p>
            <a:endParaRPr lang="en-US" dirty="0"/>
          </a:p>
        </p:txBody>
      </p:sp>
      <p:sp>
        <p:nvSpPr>
          <p:cNvPr id="4" name="Slide Number Placeholder 3"/>
          <p:cNvSpPr>
            <a:spLocks noGrp="1"/>
          </p:cNvSpPr>
          <p:nvPr>
            <p:ph type="sldNum" sz="quarter" idx="10"/>
          </p:nvPr>
        </p:nvSpPr>
        <p:spPr/>
        <p:txBody>
          <a:bodyPr/>
          <a:lstStyle/>
          <a:p>
            <a:fld id="{8B32C50F-E3E9-45E9-B615-5D953675B835}" type="slidenum">
              <a:rPr lang="en-US" smtClean="0"/>
              <a:pPr/>
              <a:t>5</a:t>
            </a:fld>
            <a:endParaRPr lang="en-US"/>
          </a:p>
        </p:txBody>
      </p:sp>
    </p:spTree>
    <p:extLst>
      <p:ext uri="{BB962C8B-B14F-4D97-AF65-F5344CB8AC3E}">
        <p14:creationId xmlns:p14="http://schemas.microsoft.com/office/powerpoint/2010/main" val="266502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09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821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ltLang="en-US" dirty="0"/>
              <a:t>The Risk Management Center Includes eight (8) different tracks to cover all your risk management and compliance needs. As producers you can use carefully crafted approaches to promote awareness and value of the RMC and at the same time create exit barriers to retain your accounts.</a:t>
            </a:r>
          </a:p>
          <a:p>
            <a:endParaRPr lang="en-US" altLang="en-US" dirty="0"/>
          </a:p>
          <a:p>
            <a:pPr defTabSz="955639">
              <a:defRPr/>
            </a:pPr>
            <a:r>
              <a:rPr lang="en-US" altLang="en-US" dirty="0"/>
              <a:t>Incident Track</a:t>
            </a:r>
          </a:p>
          <a:p>
            <a:pPr defTabSz="955639">
              <a:defRPr/>
            </a:pPr>
            <a:r>
              <a:rPr lang="en-US" altLang="en-US" dirty="0"/>
              <a:t>Training Track</a:t>
            </a:r>
          </a:p>
          <a:p>
            <a:pPr defTabSz="955639">
              <a:defRPr/>
            </a:pPr>
            <a:r>
              <a:rPr lang="en-US" altLang="en-US" dirty="0"/>
              <a:t>SDS Track</a:t>
            </a:r>
          </a:p>
          <a:p>
            <a:pPr defTabSz="955639">
              <a:defRPr/>
            </a:pPr>
            <a:r>
              <a:rPr lang="en-US" altLang="en-US" dirty="0"/>
              <a:t>BBS Track</a:t>
            </a:r>
          </a:p>
          <a:p>
            <a:pPr defTabSz="955639">
              <a:defRPr/>
            </a:pPr>
            <a:r>
              <a:rPr lang="en-US" altLang="en-US" dirty="0"/>
              <a:t>Job Description Track</a:t>
            </a:r>
          </a:p>
          <a:p>
            <a:pPr defTabSz="955639">
              <a:defRPr/>
            </a:pPr>
            <a:r>
              <a:rPr lang="en-US" altLang="en-US" dirty="0"/>
              <a:t>COI Track</a:t>
            </a:r>
          </a:p>
          <a:p>
            <a:pPr defTabSz="955639">
              <a:defRPr/>
            </a:pPr>
            <a:r>
              <a:rPr lang="en-US" altLang="en-US" dirty="0"/>
              <a:t>Safety Observation Track</a:t>
            </a:r>
          </a:p>
          <a:p>
            <a:pPr defTabSz="955639">
              <a:defRPr/>
            </a:pPr>
            <a:r>
              <a:rPr lang="en-US" altLang="en-US" dirty="0"/>
              <a:t>Audit Track</a:t>
            </a:r>
          </a:p>
          <a:p>
            <a:pPr defTabSz="955639">
              <a:defRPr/>
            </a:pPr>
            <a:endParaRPr lang="en-US" altLang="en-US" dirty="0"/>
          </a:p>
          <a:p>
            <a:pPr marL="0" marR="0" lvl="0" indent="0" algn="l" defTabSz="955639" rtl="0" eaLnBrk="0" fontAlgn="base" latinLnBrk="0" hangingPunct="0">
              <a:lnSpc>
                <a:spcPct val="100000"/>
              </a:lnSpc>
              <a:spcBef>
                <a:spcPct val="30000"/>
              </a:spcBef>
              <a:spcAft>
                <a:spcPct val="0"/>
              </a:spcAft>
              <a:buClrTx/>
              <a:buSzTx/>
              <a:buFontTx/>
              <a:buNone/>
              <a:tabLst/>
              <a:defRPr/>
            </a:pPr>
            <a:r>
              <a:rPr lang="en-US" altLang="en-US" dirty="0"/>
              <a:t>Each track slide has suggested leverage questions that will give you leverage with you clients, at the bottom of the slide notes. Let’s review each track. </a:t>
            </a: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8</a:t>
            </a:fld>
            <a:endParaRPr lang="en-US" dirty="0"/>
          </a:p>
        </p:txBody>
      </p:sp>
    </p:spTree>
    <p:extLst>
      <p:ext uri="{BB962C8B-B14F-4D97-AF65-F5344CB8AC3E}">
        <p14:creationId xmlns:p14="http://schemas.microsoft.com/office/powerpoint/2010/main" val="250508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Incident Track</a:t>
            </a:r>
            <a:r>
              <a:rPr lang="en-US" b="1" baseline="30000" dirty="0"/>
              <a:t>® 	</a:t>
            </a:r>
          </a:p>
          <a:p>
            <a:r>
              <a:rPr lang="en-US" sz="1200" i="1" dirty="0"/>
              <a:t>*Click reveals New Incident window</a:t>
            </a:r>
          </a:p>
          <a:p>
            <a:endParaRPr lang="en-US" b="1" dirty="0"/>
          </a:p>
          <a:p>
            <a:pPr marL="171450" indent="-171450">
              <a:lnSpc>
                <a:spcPct val="150000"/>
              </a:lnSpc>
              <a:spcBef>
                <a:spcPts val="0"/>
              </a:spcBef>
              <a:spcAft>
                <a:spcPts val="0"/>
              </a:spcAft>
              <a:buFont typeface="Arial" panose="020B0604020202020204" pitchFamily="34" charset="0"/>
              <a:buChar char="•"/>
            </a:pPr>
            <a:r>
              <a:rPr lang="en-US" altLang="en-US" sz="1050" dirty="0">
                <a:solidFill>
                  <a:srgbClr val="000000"/>
                </a:solidFill>
              </a:rPr>
              <a:t>Automates incident reporting, OSHA logs, and trending</a:t>
            </a:r>
          </a:p>
          <a:p>
            <a:pPr marL="171450" indent="-171450">
              <a:lnSpc>
                <a:spcPct val="150000"/>
              </a:lnSpc>
              <a:spcBef>
                <a:spcPts val="0"/>
              </a:spcBef>
              <a:spcAft>
                <a:spcPts val="0"/>
              </a:spcAft>
              <a:buFont typeface="Arial" panose="020B0604020202020204" pitchFamily="34" charset="0"/>
              <a:buChar char="•"/>
            </a:pPr>
            <a:r>
              <a:rPr lang="en-US" altLang="en-US" sz="1050" dirty="0">
                <a:solidFill>
                  <a:srgbClr val="000000"/>
                </a:solidFill>
              </a:rPr>
              <a:t>Focus efforts to target loss sources</a:t>
            </a:r>
          </a:p>
          <a:p>
            <a:pPr marL="171450" indent="-171450">
              <a:lnSpc>
                <a:spcPct val="150000"/>
              </a:lnSpc>
              <a:spcBef>
                <a:spcPts val="0"/>
              </a:spcBef>
              <a:spcAft>
                <a:spcPts val="0"/>
              </a:spcAft>
              <a:buFont typeface="Arial" panose="020B0604020202020204" pitchFamily="34" charset="0"/>
              <a:buChar char="•"/>
            </a:pPr>
            <a:r>
              <a:rPr lang="en-US" altLang="en-US" sz="1050" dirty="0">
                <a:solidFill>
                  <a:srgbClr val="000000"/>
                </a:solidFill>
              </a:rPr>
              <a:t>Near-miss reporting </a:t>
            </a:r>
          </a:p>
          <a:p>
            <a:pPr marL="171450" indent="-171450">
              <a:lnSpc>
                <a:spcPct val="150000"/>
              </a:lnSpc>
              <a:spcBef>
                <a:spcPts val="0"/>
              </a:spcBef>
              <a:spcAft>
                <a:spcPts val="0"/>
              </a:spcAft>
              <a:buFont typeface="Arial" panose="020B0604020202020204" pitchFamily="34" charset="0"/>
              <a:buChar char="•"/>
            </a:pPr>
            <a:r>
              <a:rPr lang="en-US" altLang="en-US" sz="1050" dirty="0">
                <a:solidFill>
                  <a:srgbClr val="000000"/>
                </a:solidFill>
              </a:rPr>
              <a:t>Manage and maintain your own data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Simple, step-by-step wizard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Investigate</a:t>
            </a:r>
            <a:r>
              <a:rPr lang="en-US" baseline="0" dirty="0"/>
              <a:t> and identify root causes, at-risk behaviors, and at-risk conditions</a:t>
            </a:r>
            <a:endParaRPr lang="en-US" dirty="0"/>
          </a:p>
          <a:p>
            <a:pPr marL="171450" indent="-171450">
              <a:buFont typeface="Arial" panose="020B0604020202020204" pitchFamily="34" charset="0"/>
              <a:buChar char="•"/>
            </a:pPr>
            <a:r>
              <a:rPr lang="en-US" b="0" dirty="0"/>
              <a:t>OSHA 300 Log</a:t>
            </a:r>
          </a:p>
          <a:p>
            <a:pPr marL="171450" indent="-171450">
              <a:buFont typeface="Arial" panose="020B0604020202020204" pitchFamily="34" charset="0"/>
              <a:buChar char="•"/>
            </a:pPr>
            <a:r>
              <a:rPr lang="en-US" b="0" dirty="0"/>
              <a:t>First Report of Injury: State-specific</a:t>
            </a:r>
          </a:p>
          <a:p>
            <a:pPr marL="171450" indent="-171450">
              <a:buFont typeface="Arial" panose="020B0604020202020204" pitchFamily="34" charset="0"/>
              <a:buChar char="•"/>
            </a:pPr>
            <a:r>
              <a:rPr lang="en-US" b="0" dirty="0"/>
              <a:t>Sophisticated Trending and Graphs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50" dirty="0"/>
              <a:t>Print and distribute trending reports to multiple sites, enabling a targeted, proactive training response.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5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50" dirty="0"/>
          </a:p>
          <a:p>
            <a:pPr marL="0" lvl="0" indent="-50848" algn="l">
              <a:spcBef>
                <a:spcPts val="0"/>
              </a:spcBef>
              <a:buFont typeface="Arial" panose="020B0604020202020204" pitchFamily="34" charset="0"/>
              <a:buNone/>
            </a:pPr>
            <a:r>
              <a:rPr lang="en-US" sz="1050" b="1" i="1" kern="1200" dirty="0">
                <a:solidFill>
                  <a:schemeClr val="tx1"/>
                </a:solidFill>
                <a:effectLst/>
                <a:latin typeface="Arial" charset="0"/>
                <a:ea typeface="MS PGothic" panose="020B0600070205080204" pitchFamily="34" charset="-128"/>
                <a:cs typeface="MS PGothic" charset="0"/>
              </a:rPr>
              <a:t>-----</a:t>
            </a:r>
          </a:p>
          <a:p>
            <a:pPr marL="0" lvl="0" indent="-50848" algn="l">
              <a:spcBef>
                <a:spcPts val="0"/>
              </a:spcBef>
              <a:buFont typeface="Arial" panose="020B0604020202020204" pitchFamily="34" charset="0"/>
              <a:buNone/>
            </a:pPr>
            <a:r>
              <a:rPr lang="en-US" sz="1050" b="1" i="1" kern="1200" dirty="0">
                <a:solidFill>
                  <a:schemeClr val="tx1"/>
                </a:solidFill>
                <a:effectLst/>
                <a:latin typeface="Arial" charset="0"/>
                <a:ea typeface="MS PGothic" panose="020B0600070205080204" pitchFamily="34" charset="-128"/>
                <a:cs typeface="MS PGothic" charset="0"/>
              </a:rPr>
              <a:t>Some Helpful Questions for Clients: </a:t>
            </a:r>
          </a:p>
          <a:p>
            <a:pPr marL="171450" indent="-171450">
              <a:lnSpc>
                <a:spcPct val="120000"/>
              </a:lnSpc>
              <a:spcBef>
                <a:spcPts val="600"/>
              </a:spcBef>
              <a:buFont typeface="Arial" panose="020B0604020202020204" pitchFamily="34" charset="0"/>
              <a:buChar char="•"/>
              <a:defRPr/>
            </a:pPr>
            <a:r>
              <a:rPr lang="en-US" sz="1050" i="1" dirty="0"/>
              <a:t>What’s the process to log and accident or incident?</a:t>
            </a:r>
          </a:p>
          <a:p>
            <a:pPr marL="171450" indent="-171450">
              <a:lnSpc>
                <a:spcPct val="120000"/>
              </a:lnSpc>
              <a:spcBef>
                <a:spcPts val="600"/>
              </a:spcBef>
              <a:buFont typeface="Arial" panose="020B0604020202020204" pitchFamily="34" charset="0"/>
              <a:buChar char="•"/>
              <a:defRPr/>
            </a:pPr>
            <a:r>
              <a:rPr lang="en-US" sz="1050" i="1" dirty="0"/>
              <a:t>How do you track and trend incidents for frequency or possible severity?</a:t>
            </a:r>
          </a:p>
          <a:p>
            <a:pPr marL="171450" indent="-171450">
              <a:lnSpc>
                <a:spcPct val="120000"/>
              </a:lnSpc>
              <a:spcBef>
                <a:spcPts val="600"/>
              </a:spcBef>
              <a:buFont typeface="Arial" panose="020B0604020202020204" pitchFamily="34" charset="0"/>
              <a:buChar char="•"/>
              <a:defRPr/>
            </a:pPr>
            <a:r>
              <a:rPr lang="en-US" sz="1050" i="1" dirty="0"/>
              <a:t>What is your OSHA 300 process and who is in charge of submittals?</a:t>
            </a:r>
          </a:p>
          <a:p>
            <a:pPr marL="171450" indent="-171450">
              <a:lnSpc>
                <a:spcPct val="120000"/>
              </a:lnSpc>
              <a:spcBef>
                <a:spcPts val="600"/>
              </a:spcBef>
              <a:buFont typeface="Arial" panose="020B0604020202020204" pitchFamily="34" charset="0"/>
              <a:buChar char="•"/>
              <a:defRPr/>
            </a:pPr>
            <a:r>
              <a:rPr lang="en-US" sz="1050" i="1" dirty="0"/>
              <a:t>What kind of assistance do you currently get in highlighting problem areas and providing solutions?</a:t>
            </a:r>
          </a:p>
          <a:p>
            <a:pPr marL="171450" indent="-171450">
              <a:lnSpc>
                <a:spcPct val="120000"/>
              </a:lnSpc>
              <a:spcBef>
                <a:spcPts val="600"/>
              </a:spcBef>
              <a:buFont typeface="Arial" panose="020B0604020202020204" pitchFamily="34" charset="0"/>
              <a:buChar char="•"/>
              <a:defRPr/>
            </a:pPr>
            <a:r>
              <a:rPr lang="en-US" sz="1050" i="1" dirty="0"/>
              <a:t>Who helps you prepare training programs when you notice an increase in certain types of incidents?</a:t>
            </a:r>
          </a:p>
          <a:p>
            <a:pPr marL="171450" indent="-171450">
              <a:lnSpc>
                <a:spcPct val="120000"/>
              </a:lnSpc>
              <a:spcBef>
                <a:spcPts val="600"/>
              </a:spcBef>
              <a:buFont typeface="Arial" panose="020B0604020202020204" pitchFamily="34" charset="0"/>
              <a:buChar char="•"/>
              <a:defRPr/>
            </a:pPr>
            <a:r>
              <a:rPr lang="en-US" sz="1050" i="1" dirty="0"/>
              <a:t>Did you know? Accident tracking software can cost up to $3,000-$15,000 (Vendors Examples)</a:t>
            </a:r>
          </a:p>
          <a:p>
            <a:pPr marL="171450" indent="-171450">
              <a:lnSpc>
                <a:spcPct val="100000"/>
              </a:lnSpc>
              <a:spcBef>
                <a:spcPts val="600"/>
              </a:spcBef>
              <a:buFont typeface="Arial" panose="020B0604020202020204" pitchFamily="34" charset="0"/>
              <a:buChar char="•"/>
              <a:defRPr/>
            </a:pPr>
            <a:endParaRPr lang="en-US" altLang="en-US" sz="1050" dirty="0"/>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9</a:t>
            </a:fld>
            <a:endParaRPr lang="en-US"/>
          </a:p>
        </p:txBody>
      </p:sp>
    </p:spTree>
    <p:extLst>
      <p:ext uri="{BB962C8B-B14F-4D97-AF65-F5344CB8AC3E}">
        <p14:creationId xmlns:p14="http://schemas.microsoft.com/office/powerpoint/2010/main" val="141648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882339" y="3098800"/>
            <a:ext cx="7586158" cy="539878"/>
          </a:xfrm>
        </p:spPr>
        <p:txBody>
          <a:bodyPr anchor="t"/>
          <a:lstStyle>
            <a:lvl1pPr algn="l">
              <a:defRPr sz="2600" cap="none" baseline="0">
                <a:solidFill>
                  <a:schemeClr val="bg1"/>
                </a:solidFill>
              </a:defRPr>
            </a:lvl1pPr>
          </a:lstStyle>
          <a:p>
            <a:r>
              <a:rPr lang="en-US" dirty="0"/>
              <a:t>Click to edit Master title style</a:t>
            </a:r>
          </a:p>
        </p:txBody>
      </p:sp>
      <p:sp>
        <p:nvSpPr>
          <p:cNvPr id="71683" name="Rectangle 3"/>
          <p:cNvSpPr>
            <a:spLocks noGrp="1" noChangeArrowheads="1"/>
          </p:cNvSpPr>
          <p:nvPr>
            <p:ph type="subTitle" idx="1"/>
          </p:nvPr>
        </p:nvSpPr>
        <p:spPr>
          <a:xfrm>
            <a:off x="884768" y="3650457"/>
            <a:ext cx="7583729" cy="429419"/>
          </a:xfrm>
        </p:spPr>
        <p:txBody>
          <a:bodyPr/>
          <a:lstStyle>
            <a:lvl1pPr algn="l">
              <a:buFont typeface="Arial" pitchFamily="34" charset="0"/>
              <a:buNone/>
              <a:defRPr sz="1800" b="0" i="0">
                <a:solidFill>
                  <a:schemeClr val="bg1"/>
                </a:solidFill>
                <a:latin typeface="Arial"/>
              </a:defRPr>
            </a:lvl1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Light">
    <p:bg>
      <p:bgPr>
        <a:gradFill>
          <a:gsLst>
            <a:gs pos="75000">
              <a:schemeClr val="accent3"/>
            </a:gs>
            <a:gs pos="0">
              <a:schemeClr val="accent2"/>
            </a:gs>
          </a:gsLst>
          <a:lin ang="2700000" scaled="1"/>
        </a:gra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4B18566A-EBAA-3F40-9B34-364631F408A5}"/>
              </a:ext>
            </a:extLst>
          </p:cNvPr>
          <p:cNvGrpSpPr/>
          <p:nvPr userDrawn="1"/>
        </p:nvGrpSpPr>
        <p:grpSpPr>
          <a:xfrm>
            <a:off x="-352174" y="-125997"/>
            <a:ext cx="10032667" cy="5395493"/>
            <a:chOff x="-288812" y="341313"/>
            <a:chExt cx="13376889" cy="7193990"/>
          </a:xfrm>
          <a:solidFill>
            <a:schemeClr val="bg1">
              <a:alpha val="15000"/>
            </a:schemeClr>
          </a:solidFill>
        </p:grpSpPr>
        <p:grpSp>
          <p:nvGrpSpPr>
            <p:cNvPr id="17" name="Group 16">
              <a:extLst>
                <a:ext uri="{FF2B5EF4-FFF2-40B4-BE49-F238E27FC236}">
                  <a16:creationId xmlns:a16="http://schemas.microsoft.com/office/drawing/2014/main" id="{F17E13AB-839C-9843-91B4-A7539869F19B}"/>
                </a:ext>
              </a:extLst>
            </p:cNvPr>
            <p:cNvGrpSpPr/>
            <p:nvPr userDrawn="1"/>
          </p:nvGrpSpPr>
          <p:grpSpPr>
            <a:xfrm>
              <a:off x="487364" y="341313"/>
              <a:ext cx="12600713" cy="1005840"/>
              <a:chOff x="487364" y="341313"/>
              <a:chExt cx="12600713" cy="1005840"/>
            </a:xfrm>
            <a:grpFill/>
          </p:grpSpPr>
          <p:pic>
            <p:nvPicPr>
              <p:cNvPr id="8" name="Graphic 7">
                <a:extLst>
                  <a:ext uri="{FF2B5EF4-FFF2-40B4-BE49-F238E27FC236}">
                    <a16:creationId xmlns:a16="http://schemas.microsoft.com/office/drawing/2014/main" id="{20345433-3443-C947-9326-53C8BEA270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7364" y="341313"/>
                <a:ext cx="842100" cy="1005840"/>
              </a:xfrm>
              <a:prstGeom prst="rect">
                <a:avLst/>
              </a:prstGeom>
            </p:spPr>
          </p:pic>
          <p:pic>
            <p:nvPicPr>
              <p:cNvPr id="9" name="Graphic 8">
                <a:extLst>
                  <a:ext uri="{FF2B5EF4-FFF2-40B4-BE49-F238E27FC236}">
                    <a16:creationId xmlns:a16="http://schemas.microsoft.com/office/drawing/2014/main" id="{B878BD63-9463-F541-B072-77BF771EFE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7191" y="341313"/>
                <a:ext cx="842100" cy="1005840"/>
              </a:xfrm>
              <a:prstGeom prst="rect">
                <a:avLst/>
              </a:prstGeom>
            </p:spPr>
          </p:pic>
          <p:pic>
            <p:nvPicPr>
              <p:cNvPr id="10" name="Graphic 9">
                <a:extLst>
                  <a:ext uri="{FF2B5EF4-FFF2-40B4-BE49-F238E27FC236}">
                    <a16:creationId xmlns:a16="http://schemas.microsoft.com/office/drawing/2014/main" id="{90BD12E2-6609-D943-B9C7-A6FD0E841C9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27018" y="341313"/>
                <a:ext cx="842100" cy="1005840"/>
              </a:xfrm>
              <a:prstGeom prst="rect">
                <a:avLst/>
              </a:prstGeom>
            </p:spPr>
          </p:pic>
          <p:pic>
            <p:nvPicPr>
              <p:cNvPr id="11" name="Graphic 10">
                <a:extLst>
                  <a:ext uri="{FF2B5EF4-FFF2-40B4-BE49-F238E27FC236}">
                    <a16:creationId xmlns:a16="http://schemas.microsoft.com/office/drawing/2014/main" id="{204A95E8-1DEC-FC4E-AF0E-98760BA722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6845" y="341313"/>
                <a:ext cx="842100" cy="1005840"/>
              </a:xfrm>
              <a:prstGeom prst="rect">
                <a:avLst/>
              </a:prstGeom>
            </p:spPr>
          </p:pic>
          <p:pic>
            <p:nvPicPr>
              <p:cNvPr id="12" name="Graphic 11">
                <a:extLst>
                  <a:ext uri="{FF2B5EF4-FFF2-40B4-BE49-F238E27FC236}">
                    <a16:creationId xmlns:a16="http://schemas.microsoft.com/office/drawing/2014/main" id="{D9C31947-993C-3B41-9418-B02F40BAED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6672" y="341313"/>
                <a:ext cx="842100" cy="1005840"/>
              </a:xfrm>
              <a:prstGeom prst="rect">
                <a:avLst/>
              </a:prstGeom>
            </p:spPr>
          </p:pic>
          <p:pic>
            <p:nvPicPr>
              <p:cNvPr id="13" name="Graphic 12">
                <a:extLst>
                  <a:ext uri="{FF2B5EF4-FFF2-40B4-BE49-F238E27FC236}">
                    <a16:creationId xmlns:a16="http://schemas.microsoft.com/office/drawing/2014/main" id="{A4E2000D-88E7-B446-85A4-E23833748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6499" y="341313"/>
                <a:ext cx="842100" cy="1005840"/>
              </a:xfrm>
              <a:prstGeom prst="rect">
                <a:avLst/>
              </a:prstGeom>
            </p:spPr>
          </p:pic>
          <p:pic>
            <p:nvPicPr>
              <p:cNvPr id="14" name="Graphic 13">
                <a:extLst>
                  <a:ext uri="{FF2B5EF4-FFF2-40B4-BE49-F238E27FC236}">
                    <a16:creationId xmlns:a16="http://schemas.microsoft.com/office/drawing/2014/main" id="{DD7B6614-71A4-4049-8006-DA2E063BF8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06326" y="341313"/>
                <a:ext cx="842100" cy="1005840"/>
              </a:xfrm>
              <a:prstGeom prst="rect">
                <a:avLst/>
              </a:prstGeom>
            </p:spPr>
          </p:pic>
          <p:pic>
            <p:nvPicPr>
              <p:cNvPr id="15" name="Graphic 14">
                <a:extLst>
                  <a:ext uri="{FF2B5EF4-FFF2-40B4-BE49-F238E27FC236}">
                    <a16:creationId xmlns:a16="http://schemas.microsoft.com/office/drawing/2014/main" id="{08103145-9C30-BC49-A893-E12E4F1495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6153" y="341313"/>
                <a:ext cx="842100" cy="1005840"/>
              </a:xfrm>
              <a:prstGeom prst="rect">
                <a:avLst/>
              </a:prstGeom>
            </p:spPr>
          </p:pic>
          <p:pic>
            <p:nvPicPr>
              <p:cNvPr id="16" name="Graphic 15">
                <a:extLst>
                  <a:ext uri="{FF2B5EF4-FFF2-40B4-BE49-F238E27FC236}">
                    <a16:creationId xmlns:a16="http://schemas.microsoft.com/office/drawing/2014/main" id="{99255034-8D40-EA4B-A2D4-0AC2DFE6365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45977" y="341313"/>
                <a:ext cx="842100" cy="1005840"/>
              </a:xfrm>
              <a:prstGeom prst="rect">
                <a:avLst/>
              </a:prstGeom>
            </p:spPr>
          </p:pic>
        </p:grpSp>
        <p:grpSp>
          <p:nvGrpSpPr>
            <p:cNvPr id="18" name="Group 17">
              <a:extLst>
                <a:ext uri="{FF2B5EF4-FFF2-40B4-BE49-F238E27FC236}">
                  <a16:creationId xmlns:a16="http://schemas.microsoft.com/office/drawing/2014/main" id="{A3C65312-1528-A04E-810C-807859BF7181}"/>
                </a:ext>
              </a:extLst>
            </p:cNvPr>
            <p:cNvGrpSpPr/>
            <p:nvPr userDrawn="1"/>
          </p:nvGrpSpPr>
          <p:grpSpPr>
            <a:xfrm>
              <a:off x="-288812" y="1255713"/>
              <a:ext cx="12600713" cy="1005840"/>
              <a:chOff x="487364" y="341313"/>
              <a:chExt cx="12600713" cy="1005840"/>
            </a:xfrm>
            <a:grpFill/>
          </p:grpSpPr>
          <p:pic>
            <p:nvPicPr>
              <p:cNvPr id="19" name="Graphic 18">
                <a:extLst>
                  <a:ext uri="{FF2B5EF4-FFF2-40B4-BE49-F238E27FC236}">
                    <a16:creationId xmlns:a16="http://schemas.microsoft.com/office/drawing/2014/main" id="{2E17EFE6-C2DF-0144-BB47-B045577CC0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7364" y="341313"/>
                <a:ext cx="842100" cy="1005840"/>
              </a:xfrm>
              <a:prstGeom prst="rect">
                <a:avLst/>
              </a:prstGeom>
            </p:spPr>
          </p:pic>
          <p:pic>
            <p:nvPicPr>
              <p:cNvPr id="20" name="Graphic 19">
                <a:extLst>
                  <a:ext uri="{FF2B5EF4-FFF2-40B4-BE49-F238E27FC236}">
                    <a16:creationId xmlns:a16="http://schemas.microsoft.com/office/drawing/2014/main" id="{5A7D6A1B-5BED-8B4E-9A59-2E907676B8C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7191" y="341313"/>
                <a:ext cx="842100" cy="1005840"/>
              </a:xfrm>
              <a:prstGeom prst="rect">
                <a:avLst/>
              </a:prstGeom>
            </p:spPr>
          </p:pic>
          <p:pic>
            <p:nvPicPr>
              <p:cNvPr id="21" name="Graphic 20">
                <a:extLst>
                  <a:ext uri="{FF2B5EF4-FFF2-40B4-BE49-F238E27FC236}">
                    <a16:creationId xmlns:a16="http://schemas.microsoft.com/office/drawing/2014/main" id="{5A6E2734-516D-4C4A-A811-68EC462560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27018" y="341313"/>
                <a:ext cx="842100" cy="1005840"/>
              </a:xfrm>
              <a:prstGeom prst="rect">
                <a:avLst/>
              </a:prstGeom>
            </p:spPr>
          </p:pic>
          <p:pic>
            <p:nvPicPr>
              <p:cNvPr id="22" name="Graphic 21">
                <a:extLst>
                  <a:ext uri="{FF2B5EF4-FFF2-40B4-BE49-F238E27FC236}">
                    <a16:creationId xmlns:a16="http://schemas.microsoft.com/office/drawing/2014/main" id="{8B4B5FE8-554B-254C-AA93-DC5DE3EC79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6845" y="341313"/>
                <a:ext cx="842100" cy="1005840"/>
              </a:xfrm>
              <a:prstGeom prst="rect">
                <a:avLst/>
              </a:prstGeom>
            </p:spPr>
          </p:pic>
          <p:pic>
            <p:nvPicPr>
              <p:cNvPr id="23" name="Graphic 22">
                <a:extLst>
                  <a:ext uri="{FF2B5EF4-FFF2-40B4-BE49-F238E27FC236}">
                    <a16:creationId xmlns:a16="http://schemas.microsoft.com/office/drawing/2014/main" id="{D83263A6-72BE-644F-BB02-EAD3E841347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6672" y="341313"/>
                <a:ext cx="842100" cy="1005840"/>
              </a:xfrm>
              <a:prstGeom prst="rect">
                <a:avLst/>
              </a:prstGeom>
            </p:spPr>
          </p:pic>
          <p:pic>
            <p:nvPicPr>
              <p:cNvPr id="24" name="Graphic 23">
                <a:extLst>
                  <a:ext uri="{FF2B5EF4-FFF2-40B4-BE49-F238E27FC236}">
                    <a16:creationId xmlns:a16="http://schemas.microsoft.com/office/drawing/2014/main" id="{4CAA0B3F-1BE0-AB4C-878C-E46006532D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6499" y="341313"/>
                <a:ext cx="842100" cy="1005840"/>
              </a:xfrm>
              <a:prstGeom prst="rect">
                <a:avLst/>
              </a:prstGeom>
            </p:spPr>
          </p:pic>
          <p:pic>
            <p:nvPicPr>
              <p:cNvPr id="25" name="Graphic 24">
                <a:extLst>
                  <a:ext uri="{FF2B5EF4-FFF2-40B4-BE49-F238E27FC236}">
                    <a16:creationId xmlns:a16="http://schemas.microsoft.com/office/drawing/2014/main" id="{97F47274-D707-7B45-9DEA-766F8BDE5D0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06326" y="341313"/>
                <a:ext cx="842100" cy="1005840"/>
              </a:xfrm>
              <a:prstGeom prst="rect">
                <a:avLst/>
              </a:prstGeom>
            </p:spPr>
          </p:pic>
          <p:pic>
            <p:nvPicPr>
              <p:cNvPr id="26" name="Graphic 25">
                <a:extLst>
                  <a:ext uri="{FF2B5EF4-FFF2-40B4-BE49-F238E27FC236}">
                    <a16:creationId xmlns:a16="http://schemas.microsoft.com/office/drawing/2014/main" id="{9AF59D69-A5A9-3F41-AB2A-09B0FEE38F5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6153" y="341313"/>
                <a:ext cx="842100" cy="1005840"/>
              </a:xfrm>
              <a:prstGeom prst="rect">
                <a:avLst/>
              </a:prstGeom>
            </p:spPr>
          </p:pic>
          <p:pic>
            <p:nvPicPr>
              <p:cNvPr id="27" name="Graphic 26">
                <a:extLst>
                  <a:ext uri="{FF2B5EF4-FFF2-40B4-BE49-F238E27FC236}">
                    <a16:creationId xmlns:a16="http://schemas.microsoft.com/office/drawing/2014/main" id="{E0EA01F1-78AB-9646-B150-CEBAE2B92BE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45977" y="341313"/>
                <a:ext cx="842100" cy="1005840"/>
              </a:xfrm>
              <a:prstGeom prst="rect">
                <a:avLst/>
              </a:prstGeom>
            </p:spPr>
          </p:pic>
        </p:grpSp>
        <p:grpSp>
          <p:nvGrpSpPr>
            <p:cNvPr id="28" name="Group 27">
              <a:extLst>
                <a:ext uri="{FF2B5EF4-FFF2-40B4-BE49-F238E27FC236}">
                  <a16:creationId xmlns:a16="http://schemas.microsoft.com/office/drawing/2014/main" id="{06173572-5A60-134F-912B-97CB6DF7EDFA}"/>
                </a:ext>
              </a:extLst>
            </p:cNvPr>
            <p:cNvGrpSpPr/>
            <p:nvPr userDrawn="1"/>
          </p:nvGrpSpPr>
          <p:grpSpPr>
            <a:xfrm>
              <a:off x="487364" y="2085053"/>
              <a:ext cx="12600713" cy="1005840"/>
              <a:chOff x="487364" y="341313"/>
              <a:chExt cx="12600713" cy="1005840"/>
            </a:xfrm>
            <a:grpFill/>
          </p:grpSpPr>
          <p:pic>
            <p:nvPicPr>
              <p:cNvPr id="29" name="Graphic 28">
                <a:extLst>
                  <a:ext uri="{FF2B5EF4-FFF2-40B4-BE49-F238E27FC236}">
                    <a16:creationId xmlns:a16="http://schemas.microsoft.com/office/drawing/2014/main" id="{B03184E3-0A0B-B541-8E26-B8B444A23D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7364" y="341313"/>
                <a:ext cx="842100" cy="1005840"/>
              </a:xfrm>
              <a:prstGeom prst="rect">
                <a:avLst/>
              </a:prstGeom>
            </p:spPr>
          </p:pic>
          <p:pic>
            <p:nvPicPr>
              <p:cNvPr id="30" name="Graphic 29">
                <a:extLst>
                  <a:ext uri="{FF2B5EF4-FFF2-40B4-BE49-F238E27FC236}">
                    <a16:creationId xmlns:a16="http://schemas.microsoft.com/office/drawing/2014/main" id="{9DCA08AE-6370-F441-A435-4FEF18F777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7191" y="341313"/>
                <a:ext cx="842100" cy="1005840"/>
              </a:xfrm>
              <a:prstGeom prst="rect">
                <a:avLst/>
              </a:prstGeom>
            </p:spPr>
          </p:pic>
          <p:pic>
            <p:nvPicPr>
              <p:cNvPr id="31" name="Graphic 30">
                <a:extLst>
                  <a:ext uri="{FF2B5EF4-FFF2-40B4-BE49-F238E27FC236}">
                    <a16:creationId xmlns:a16="http://schemas.microsoft.com/office/drawing/2014/main" id="{82057F81-DDFE-BD47-83DD-91568D54A8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27018" y="341313"/>
                <a:ext cx="842100" cy="1005840"/>
              </a:xfrm>
              <a:prstGeom prst="rect">
                <a:avLst/>
              </a:prstGeom>
            </p:spPr>
          </p:pic>
          <p:pic>
            <p:nvPicPr>
              <p:cNvPr id="32" name="Graphic 31">
                <a:extLst>
                  <a:ext uri="{FF2B5EF4-FFF2-40B4-BE49-F238E27FC236}">
                    <a16:creationId xmlns:a16="http://schemas.microsoft.com/office/drawing/2014/main" id="{01A07DE9-AEEB-7E4B-A72E-EEEE250B817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6845" y="341313"/>
                <a:ext cx="842100" cy="1005840"/>
              </a:xfrm>
              <a:prstGeom prst="rect">
                <a:avLst/>
              </a:prstGeom>
            </p:spPr>
          </p:pic>
          <p:pic>
            <p:nvPicPr>
              <p:cNvPr id="33" name="Graphic 32">
                <a:extLst>
                  <a:ext uri="{FF2B5EF4-FFF2-40B4-BE49-F238E27FC236}">
                    <a16:creationId xmlns:a16="http://schemas.microsoft.com/office/drawing/2014/main" id="{AA54931D-9BA2-EF44-9F24-3BFD17F0927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6672" y="341313"/>
                <a:ext cx="842100" cy="1005840"/>
              </a:xfrm>
              <a:prstGeom prst="rect">
                <a:avLst/>
              </a:prstGeom>
            </p:spPr>
          </p:pic>
          <p:pic>
            <p:nvPicPr>
              <p:cNvPr id="34" name="Graphic 33">
                <a:extLst>
                  <a:ext uri="{FF2B5EF4-FFF2-40B4-BE49-F238E27FC236}">
                    <a16:creationId xmlns:a16="http://schemas.microsoft.com/office/drawing/2014/main" id="{344551AD-59EA-4946-BA24-465720965A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6499" y="341313"/>
                <a:ext cx="842100" cy="1005840"/>
              </a:xfrm>
              <a:prstGeom prst="rect">
                <a:avLst/>
              </a:prstGeom>
            </p:spPr>
          </p:pic>
          <p:pic>
            <p:nvPicPr>
              <p:cNvPr id="35" name="Graphic 34">
                <a:extLst>
                  <a:ext uri="{FF2B5EF4-FFF2-40B4-BE49-F238E27FC236}">
                    <a16:creationId xmlns:a16="http://schemas.microsoft.com/office/drawing/2014/main" id="{17E9A0C1-8F31-F649-B12F-D3BAD4B86D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06326" y="341313"/>
                <a:ext cx="842100" cy="1005840"/>
              </a:xfrm>
              <a:prstGeom prst="rect">
                <a:avLst/>
              </a:prstGeom>
            </p:spPr>
          </p:pic>
          <p:pic>
            <p:nvPicPr>
              <p:cNvPr id="36" name="Graphic 35">
                <a:extLst>
                  <a:ext uri="{FF2B5EF4-FFF2-40B4-BE49-F238E27FC236}">
                    <a16:creationId xmlns:a16="http://schemas.microsoft.com/office/drawing/2014/main" id="{AB6C3CC8-4403-124F-B570-201939C02C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6153" y="341313"/>
                <a:ext cx="842100" cy="1005840"/>
              </a:xfrm>
              <a:prstGeom prst="rect">
                <a:avLst/>
              </a:prstGeom>
            </p:spPr>
          </p:pic>
          <p:pic>
            <p:nvPicPr>
              <p:cNvPr id="37" name="Graphic 36">
                <a:extLst>
                  <a:ext uri="{FF2B5EF4-FFF2-40B4-BE49-F238E27FC236}">
                    <a16:creationId xmlns:a16="http://schemas.microsoft.com/office/drawing/2014/main" id="{A2C002EC-CF60-8149-8271-49393A983A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45977" y="341313"/>
                <a:ext cx="842100" cy="1005840"/>
              </a:xfrm>
              <a:prstGeom prst="rect">
                <a:avLst/>
              </a:prstGeom>
            </p:spPr>
          </p:pic>
        </p:grpSp>
        <p:grpSp>
          <p:nvGrpSpPr>
            <p:cNvPr id="38" name="Group 37">
              <a:extLst>
                <a:ext uri="{FF2B5EF4-FFF2-40B4-BE49-F238E27FC236}">
                  <a16:creationId xmlns:a16="http://schemas.microsoft.com/office/drawing/2014/main" id="{2D941050-4C0E-CF45-8CFE-EB1EF773148D}"/>
                </a:ext>
              </a:extLst>
            </p:cNvPr>
            <p:cNvGrpSpPr/>
            <p:nvPr userDrawn="1"/>
          </p:nvGrpSpPr>
          <p:grpSpPr>
            <a:xfrm>
              <a:off x="-288812" y="2999453"/>
              <a:ext cx="12600713" cy="1005840"/>
              <a:chOff x="487364" y="341313"/>
              <a:chExt cx="12600713" cy="1005840"/>
            </a:xfrm>
            <a:grpFill/>
          </p:grpSpPr>
          <p:pic>
            <p:nvPicPr>
              <p:cNvPr id="39" name="Graphic 38">
                <a:extLst>
                  <a:ext uri="{FF2B5EF4-FFF2-40B4-BE49-F238E27FC236}">
                    <a16:creationId xmlns:a16="http://schemas.microsoft.com/office/drawing/2014/main" id="{6147C452-53AC-E44A-82F8-F5B32F4E602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7364" y="341313"/>
                <a:ext cx="842100" cy="1005840"/>
              </a:xfrm>
              <a:prstGeom prst="rect">
                <a:avLst/>
              </a:prstGeom>
            </p:spPr>
          </p:pic>
          <p:pic>
            <p:nvPicPr>
              <p:cNvPr id="40" name="Graphic 39">
                <a:extLst>
                  <a:ext uri="{FF2B5EF4-FFF2-40B4-BE49-F238E27FC236}">
                    <a16:creationId xmlns:a16="http://schemas.microsoft.com/office/drawing/2014/main" id="{2BF94E4F-72EB-1F48-AFA0-DDBBECBC9B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7191" y="341313"/>
                <a:ext cx="842100" cy="1005840"/>
              </a:xfrm>
              <a:prstGeom prst="rect">
                <a:avLst/>
              </a:prstGeom>
            </p:spPr>
          </p:pic>
          <p:pic>
            <p:nvPicPr>
              <p:cNvPr id="41" name="Graphic 40">
                <a:extLst>
                  <a:ext uri="{FF2B5EF4-FFF2-40B4-BE49-F238E27FC236}">
                    <a16:creationId xmlns:a16="http://schemas.microsoft.com/office/drawing/2014/main" id="{269E51CF-6EE6-C543-84D9-8B709C3950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27018" y="341313"/>
                <a:ext cx="842100" cy="1005840"/>
              </a:xfrm>
              <a:prstGeom prst="rect">
                <a:avLst/>
              </a:prstGeom>
            </p:spPr>
          </p:pic>
          <p:pic>
            <p:nvPicPr>
              <p:cNvPr id="42" name="Graphic 41">
                <a:extLst>
                  <a:ext uri="{FF2B5EF4-FFF2-40B4-BE49-F238E27FC236}">
                    <a16:creationId xmlns:a16="http://schemas.microsoft.com/office/drawing/2014/main" id="{7F8E087C-0F44-3F4F-9688-3CA2ACE453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6845" y="341313"/>
                <a:ext cx="842100" cy="1005840"/>
              </a:xfrm>
              <a:prstGeom prst="rect">
                <a:avLst/>
              </a:prstGeom>
            </p:spPr>
          </p:pic>
          <p:pic>
            <p:nvPicPr>
              <p:cNvPr id="43" name="Graphic 42">
                <a:extLst>
                  <a:ext uri="{FF2B5EF4-FFF2-40B4-BE49-F238E27FC236}">
                    <a16:creationId xmlns:a16="http://schemas.microsoft.com/office/drawing/2014/main" id="{BCC9FA79-3BE8-2641-A1CB-B1A2792EB7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6672" y="341313"/>
                <a:ext cx="842100" cy="1005840"/>
              </a:xfrm>
              <a:prstGeom prst="rect">
                <a:avLst/>
              </a:prstGeom>
            </p:spPr>
          </p:pic>
          <p:pic>
            <p:nvPicPr>
              <p:cNvPr id="44" name="Graphic 43">
                <a:extLst>
                  <a:ext uri="{FF2B5EF4-FFF2-40B4-BE49-F238E27FC236}">
                    <a16:creationId xmlns:a16="http://schemas.microsoft.com/office/drawing/2014/main" id="{92EF75CF-6601-D94F-A2B4-9A6E33CF1D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6499" y="341313"/>
                <a:ext cx="842100" cy="1005840"/>
              </a:xfrm>
              <a:prstGeom prst="rect">
                <a:avLst/>
              </a:prstGeom>
            </p:spPr>
          </p:pic>
          <p:pic>
            <p:nvPicPr>
              <p:cNvPr id="45" name="Graphic 44">
                <a:extLst>
                  <a:ext uri="{FF2B5EF4-FFF2-40B4-BE49-F238E27FC236}">
                    <a16:creationId xmlns:a16="http://schemas.microsoft.com/office/drawing/2014/main" id="{E44A60C7-8A46-534E-81E9-F697E1497F0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06326" y="341313"/>
                <a:ext cx="842100" cy="1005840"/>
              </a:xfrm>
              <a:prstGeom prst="rect">
                <a:avLst/>
              </a:prstGeom>
            </p:spPr>
          </p:pic>
          <p:pic>
            <p:nvPicPr>
              <p:cNvPr id="46" name="Graphic 45">
                <a:extLst>
                  <a:ext uri="{FF2B5EF4-FFF2-40B4-BE49-F238E27FC236}">
                    <a16:creationId xmlns:a16="http://schemas.microsoft.com/office/drawing/2014/main" id="{87CFB216-9548-5B45-B8AE-5971539E32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6153" y="341313"/>
                <a:ext cx="842100" cy="1005840"/>
              </a:xfrm>
              <a:prstGeom prst="rect">
                <a:avLst/>
              </a:prstGeom>
            </p:spPr>
          </p:pic>
          <p:pic>
            <p:nvPicPr>
              <p:cNvPr id="47" name="Graphic 46">
                <a:extLst>
                  <a:ext uri="{FF2B5EF4-FFF2-40B4-BE49-F238E27FC236}">
                    <a16:creationId xmlns:a16="http://schemas.microsoft.com/office/drawing/2014/main" id="{79D14C24-899B-DD4F-8670-76ECBD5949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45977" y="341313"/>
                <a:ext cx="842100" cy="1005840"/>
              </a:xfrm>
              <a:prstGeom prst="rect">
                <a:avLst/>
              </a:prstGeom>
            </p:spPr>
          </p:pic>
        </p:grpSp>
        <p:grpSp>
          <p:nvGrpSpPr>
            <p:cNvPr id="48" name="Group 47">
              <a:extLst>
                <a:ext uri="{FF2B5EF4-FFF2-40B4-BE49-F238E27FC236}">
                  <a16:creationId xmlns:a16="http://schemas.microsoft.com/office/drawing/2014/main" id="{E9FFF0AA-A360-434E-B49B-A0E02D995647}"/>
                </a:ext>
              </a:extLst>
            </p:cNvPr>
            <p:cNvGrpSpPr/>
            <p:nvPr userDrawn="1"/>
          </p:nvGrpSpPr>
          <p:grpSpPr>
            <a:xfrm>
              <a:off x="487364" y="3871323"/>
              <a:ext cx="12600713" cy="1005840"/>
              <a:chOff x="487364" y="341313"/>
              <a:chExt cx="12600713" cy="1005840"/>
            </a:xfrm>
            <a:grpFill/>
          </p:grpSpPr>
          <p:pic>
            <p:nvPicPr>
              <p:cNvPr id="49" name="Graphic 48">
                <a:extLst>
                  <a:ext uri="{FF2B5EF4-FFF2-40B4-BE49-F238E27FC236}">
                    <a16:creationId xmlns:a16="http://schemas.microsoft.com/office/drawing/2014/main" id="{FCC550AE-CF38-A948-8617-DE40583CF9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7364" y="341313"/>
                <a:ext cx="842100" cy="1005840"/>
              </a:xfrm>
              <a:prstGeom prst="rect">
                <a:avLst/>
              </a:prstGeom>
            </p:spPr>
          </p:pic>
          <p:pic>
            <p:nvPicPr>
              <p:cNvPr id="50" name="Graphic 49">
                <a:extLst>
                  <a:ext uri="{FF2B5EF4-FFF2-40B4-BE49-F238E27FC236}">
                    <a16:creationId xmlns:a16="http://schemas.microsoft.com/office/drawing/2014/main" id="{D9700AEB-AC97-824F-A96A-D24271F771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7191" y="341313"/>
                <a:ext cx="842100" cy="1005840"/>
              </a:xfrm>
              <a:prstGeom prst="rect">
                <a:avLst/>
              </a:prstGeom>
            </p:spPr>
          </p:pic>
          <p:pic>
            <p:nvPicPr>
              <p:cNvPr id="51" name="Graphic 50">
                <a:extLst>
                  <a:ext uri="{FF2B5EF4-FFF2-40B4-BE49-F238E27FC236}">
                    <a16:creationId xmlns:a16="http://schemas.microsoft.com/office/drawing/2014/main" id="{86FCF99C-2B09-F849-A1E5-EFB6E42215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27018" y="341313"/>
                <a:ext cx="842100" cy="1005840"/>
              </a:xfrm>
              <a:prstGeom prst="rect">
                <a:avLst/>
              </a:prstGeom>
            </p:spPr>
          </p:pic>
          <p:pic>
            <p:nvPicPr>
              <p:cNvPr id="52" name="Graphic 51">
                <a:extLst>
                  <a:ext uri="{FF2B5EF4-FFF2-40B4-BE49-F238E27FC236}">
                    <a16:creationId xmlns:a16="http://schemas.microsoft.com/office/drawing/2014/main" id="{724A5B43-B859-1541-908B-835A0AA38E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6845" y="341313"/>
                <a:ext cx="842100" cy="1005840"/>
              </a:xfrm>
              <a:prstGeom prst="rect">
                <a:avLst/>
              </a:prstGeom>
            </p:spPr>
          </p:pic>
          <p:pic>
            <p:nvPicPr>
              <p:cNvPr id="53" name="Graphic 52">
                <a:extLst>
                  <a:ext uri="{FF2B5EF4-FFF2-40B4-BE49-F238E27FC236}">
                    <a16:creationId xmlns:a16="http://schemas.microsoft.com/office/drawing/2014/main" id="{0CC994EE-B3F8-7942-85CB-F0955D46BC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6672" y="341313"/>
                <a:ext cx="842100" cy="1005840"/>
              </a:xfrm>
              <a:prstGeom prst="rect">
                <a:avLst/>
              </a:prstGeom>
            </p:spPr>
          </p:pic>
          <p:pic>
            <p:nvPicPr>
              <p:cNvPr id="54" name="Graphic 53">
                <a:extLst>
                  <a:ext uri="{FF2B5EF4-FFF2-40B4-BE49-F238E27FC236}">
                    <a16:creationId xmlns:a16="http://schemas.microsoft.com/office/drawing/2014/main" id="{39E9108B-B5CF-124F-9FDE-809373D99C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6499" y="341313"/>
                <a:ext cx="842100" cy="1005840"/>
              </a:xfrm>
              <a:prstGeom prst="rect">
                <a:avLst/>
              </a:prstGeom>
            </p:spPr>
          </p:pic>
          <p:pic>
            <p:nvPicPr>
              <p:cNvPr id="55" name="Graphic 54">
                <a:extLst>
                  <a:ext uri="{FF2B5EF4-FFF2-40B4-BE49-F238E27FC236}">
                    <a16:creationId xmlns:a16="http://schemas.microsoft.com/office/drawing/2014/main" id="{A8AD7B50-76E4-9B46-8F91-7A1512C671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06326" y="341313"/>
                <a:ext cx="842100" cy="1005840"/>
              </a:xfrm>
              <a:prstGeom prst="rect">
                <a:avLst/>
              </a:prstGeom>
            </p:spPr>
          </p:pic>
          <p:pic>
            <p:nvPicPr>
              <p:cNvPr id="56" name="Graphic 55">
                <a:extLst>
                  <a:ext uri="{FF2B5EF4-FFF2-40B4-BE49-F238E27FC236}">
                    <a16:creationId xmlns:a16="http://schemas.microsoft.com/office/drawing/2014/main" id="{6AAFB3A9-48AF-8746-92DE-BB7891B2F50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6153" y="341313"/>
                <a:ext cx="842100" cy="1005840"/>
              </a:xfrm>
              <a:prstGeom prst="rect">
                <a:avLst/>
              </a:prstGeom>
            </p:spPr>
          </p:pic>
          <p:pic>
            <p:nvPicPr>
              <p:cNvPr id="57" name="Graphic 56">
                <a:extLst>
                  <a:ext uri="{FF2B5EF4-FFF2-40B4-BE49-F238E27FC236}">
                    <a16:creationId xmlns:a16="http://schemas.microsoft.com/office/drawing/2014/main" id="{2D5851F9-9FD8-434E-8A44-6EABC6CB6E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45977" y="341313"/>
                <a:ext cx="842100" cy="1005840"/>
              </a:xfrm>
              <a:prstGeom prst="rect">
                <a:avLst/>
              </a:prstGeom>
            </p:spPr>
          </p:pic>
        </p:grpSp>
        <p:grpSp>
          <p:nvGrpSpPr>
            <p:cNvPr id="58" name="Group 57">
              <a:extLst>
                <a:ext uri="{FF2B5EF4-FFF2-40B4-BE49-F238E27FC236}">
                  <a16:creationId xmlns:a16="http://schemas.microsoft.com/office/drawing/2014/main" id="{62280068-D1DF-4F4B-801E-8F0190D2ACD3}"/>
                </a:ext>
              </a:extLst>
            </p:cNvPr>
            <p:cNvGrpSpPr/>
            <p:nvPr userDrawn="1"/>
          </p:nvGrpSpPr>
          <p:grpSpPr>
            <a:xfrm>
              <a:off x="-288812" y="4785723"/>
              <a:ext cx="12600713" cy="1005840"/>
              <a:chOff x="487364" y="341313"/>
              <a:chExt cx="12600713" cy="1005840"/>
            </a:xfrm>
            <a:grpFill/>
          </p:grpSpPr>
          <p:pic>
            <p:nvPicPr>
              <p:cNvPr id="59" name="Graphic 58">
                <a:extLst>
                  <a:ext uri="{FF2B5EF4-FFF2-40B4-BE49-F238E27FC236}">
                    <a16:creationId xmlns:a16="http://schemas.microsoft.com/office/drawing/2014/main" id="{CF3DD0E2-9E8B-744B-99D6-3607364C55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7364" y="341313"/>
                <a:ext cx="842100" cy="1005840"/>
              </a:xfrm>
              <a:prstGeom prst="rect">
                <a:avLst/>
              </a:prstGeom>
            </p:spPr>
          </p:pic>
          <p:pic>
            <p:nvPicPr>
              <p:cNvPr id="60" name="Graphic 59">
                <a:extLst>
                  <a:ext uri="{FF2B5EF4-FFF2-40B4-BE49-F238E27FC236}">
                    <a16:creationId xmlns:a16="http://schemas.microsoft.com/office/drawing/2014/main" id="{0053A906-93E1-194D-9B4F-A2F2D584C9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7191" y="341313"/>
                <a:ext cx="842100" cy="1005840"/>
              </a:xfrm>
              <a:prstGeom prst="rect">
                <a:avLst/>
              </a:prstGeom>
            </p:spPr>
          </p:pic>
          <p:pic>
            <p:nvPicPr>
              <p:cNvPr id="61" name="Graphic 60">
                <a:extLst>
                  <a:ext uri="{FF2B5EF4-FFF2-40B4-BE49-F238E27FC236}">
                    <a16:creationId xmlns:a16="http://schemas.microsoft.com/office/drawing/2014/main" id="{3057C3F0-3B10-4F49-B3DB-18A6FF9A55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27018" y="341313"/>
                <a:ext cx="842100" cy="1005840"/>
              </a:xfrm>
              <a:prstGeom prst="rect">
                <a:avLst/>
              </a:prstGeom>
            </p:spPr>
          </p:pic>
          <p:pic>
            <p:nvPicPr>
              <p:cNvPr id="62" name="Graphic 61">
                <a:extLst>
                  <a:ext uri="{FF2B5EF4-FFF2-40B4-BE49-F238E27FC236}">
                    <a16:creationId xmlns:a16="http://schemas.microsoft.com/office/drawing/2014/main" id="{42688AFE-7E24-DA4B-A2AC-63641A773D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6845" y="341313"/>
                <a:ext cx="842100" cy="1005840"/>
              </a:xfrm>
              <a:prstGeom prst="rect">
                <a:avLst/>
              </a:prstGeom>
            </p:spPr>
          </p:pic>
          <p:pic>
            <p:nvPicPr>
              <p:cNvPr id="63" name="Graphic 62">
                <a:extLst>
                  <a:ext uri="{FF2B5EF4-FFF2-40B4-BE49-F238E27FC236}">
                    <a16:creationId xmlns:a16="http://schemas.microsoft.com/office/drawing/2014/main" id="{336980E0-B025-7C45-8861-4814EA4420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6672" y="341313"/>
                <a:ext cx="842100" cy="1005840"/>
              </a:xfrm>
              <a:prstGeom prst="rect">
                <a:avLst/>
              </a:prstGeom>
            </p:spPr>
          </p:pic>
          <p:pic>
            <p:nvPicPr>
              <p:cNvPr id="64" name="Graphic 63">
                <a:extLst>
                  <a:ext uri="{FF2B5EF4-FFF2-40B4-BE49-F238E27FC236}">
                    <a16:creationId xmlns:a16="http://schemas.microsoft.com/office/drawing/2014/main" id="{9A9534AE-5524-B443-84BB-B75F301212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6499" y="341313"/>
                <a:ext cx="842100" cy="1005840"/>
              </a:xfrm>
              <a:prstGeom prst="rect">
                <a:avLst/>
              </a:prstGeom>
            </p:spPr>
          </p:pic>
          <p:pic>
            <p:nvPicPr>
              <p:cNvPr id="65" name="Graphic 64">
                <a:extLst>
                  <a:ext uri="{FF2B5EF4-FFF2-40B4-BE49-F238E27FC236}">
                    <a16:creationId xmlns:a16="http://schemas.microsoft.com/office/drawing/2014/main" id="{4545E37B-B341-BB4E-8E08-4395C11E26F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06326" y="341313"/>
                <a:ext cx="842100" cy="1005840"/>
              </a:xfrm>
              <a:prstGeom prst="rect">
                <a:avLst/>
              </a:prstGeom>
            </p:spPr>
          </p:pic>
          <p:pic>
            <p:nvPicPr>
              <p:cNvPr id="66" name="Graphic 65">
                <a:extLst>
                  <a:ext uri="{FF2B5EF4-FFF2-40B4-BE49-F238E27FC236}">
                    <a16:creationId xmlns:a16="http://schemas.microsoft.com/office/drawing/2014/main" id="{E0D137DB-3266-E541-A7B2-0C5B37563D7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6153" y="341313"/>
                <a:ext cx="842100" cy="1005840"/>
              </a:xfrm>
              <a:prstGeom prst="rect">
                <a:avLst/>
              </a:prstGeom>
            </p:spPr>
          </p:pic>
          <p:pic>
            <p:nvPicPr>
              <p:cNvPr id="67" name="Graphic 66">
                <a:extLst>
                  <a:ext uri="{FF2B5EF4-FFF2-40B4-BE49-F238E27FC236}">
                    <a16:creationId xmlns:a16="http://schemas.microsoft.com/office/drawing/2014/main" id="{3721164B-0FAB-8C4F-A9EB-DF9FD3F530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45977" y="341313"/>
                <a:ext cx="842100" cy="1005840"/>
              </a:xfrm>
              <a:prstGeom prst="rect">
                <a:avLst/>
              </a:prstGeom>
            </p:spPr>
          </p:pic>
        </p:grpSp>
        <p:grpSp>
          <p:nvGrpSpPr>
            <p:cNvPr id="68" name="Group 67">
              <a:extLst>
                <a:ext uri="{FF2B5EF4-FFF2-40B4-BE49-F238E27FC236}">
                  <a16:creationId xmlns:a16="http://schemas.microsoft.com/office/drawing/2014/main" id="{355F8053-E88A-504F-980A-B2E5BE3DCE99}"/>
                </a:ext>
              </a:extLst>
            </p:cNvPr>
            <p:cNvGrpSpPr/>
            <p:nvPr userDrawn="1"/>
          </p:nvGrpSpPr>
          <p:grpSpPr>
            <a:xfrm>
              <a:off x="487364" y="5615063"/>
              <a:ext cx="12600713" cy="1005840"/>
              <a:chOff x="487364" y="341313"/>
              <a:chExt cx="12600713" cy="1005840"/>
            </a:xfrm>
            <a:grpFill/>
          </p:grpSpPr>
          <p:pic>
            <p:nvPicPr>
              <p:cNvPr id="69" name="Graphic 68">
                <a:extLst>
                  <a:ext uri="{FF2B5EF4-FFF2-40B4-BE49-F238E27FC236}">
                    <a16:creationId xmlns:a16="http://schemas.microsoft.com/office/drawing/2014/main" id="{71797E59-7372-2044-8E2F-7E834FCB31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7364" y="341313"/>
                <a:ext cx="842100" cy="1005840"/>
              </a:xfrm>
              <a:prstGeom prst="rect">
                <a:avLst/>
              </a:prstGeom>
            </p:spPr>
          </p:pic>
          <p:pic>
            <p:nvPicPr>
              <p:cNvPr id="70" name="Graphic 69">
                <a:extLst>
                  <a:ext uri="{FF2B5EF4-FFF2-40B4-BE49-F238E27FC236}">
                    <a16:creationId xmlns:a16="http://schemas.microsoft.com/office/drawing/2014/main" id="{7815D445-9DFD-0641-AB60-CBC02B7877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7191" y="341313"/>
                <a:ext cx="842100" cy="1005840"/>
              </a:xfrm>
              <a:prstGeom prst="rect">
                <a:avLst/>
              </a:prstGeom>
            </p:spPr>
          </p:pic>
          <p:pic>
            <p:nvPicPr>
              <p:cNvPr id="71" name="Graphic 70">
                <a:extLst>
                  <a:ext uri="{FF2B5EF4-FFF2-40B4-BE49-F238E27FC236}">
                    <a16:creationId xmlns:a16="http://schemas.microsoft.com/office/drawing/2014/main" id="{A7D89CD3-2060-804A-8275-F4509225C9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27018" y="341313"/>
                <a:ext cx="842100" cy="1005840"/>
              </a:xfrm>
              <a:prstGeom prst="rect">
                <a:avLst/>
              </a:prstGeom>
            </p:spPr>
          </p:pic>
          <p:pic>
            <p:nvPicPr>
              <p:cNvPr id="72" name="Graphic 71">
                <a:extLst>
                  <a:ext uri="{FF2B5EF4-FFF2-40B4-BE49-F238E27FC236}">
                    <a16:creationId xmlns:a16="http://schemas.microsoft.com/office/drawing/2014/main" id="{9D96A254-AD43-6C4C-8A08-08A447ACD23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6845" y="341313"/>
                <a:ext cx="842100" cy="1005840"/>
              </a:xfrm>
              <a:prstGeom prst="rect">
                <a:avLst/>
              </a:prstGeom>
            </p:spPr>
          </p:pic>
          <p:pic>
            <p:nvPicPr>
              <p:cNvPr id="73" name="Graphic 72">
                <a:extLst>
                  <a:ext uri="{FF2B5EF4-FFF2-40B4-BE49-F238E27FC236}">
                    <a16:creationId xmlns:a16="http://schemas.microsoft.com/office/drawing/2014/main" id="{710A1EF4-E16C-A44D-B015-8D3323574B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6672" y="341313"/>
                <a:ext cx="842100" cy="1005840"/>
              </a:xfrm>
              <a:prstGeom prst="rect">
                <a:avLst/>
              </a:prstGeom>
            </p:spPr>
          </p:pic>
          <p:pic>
            <p:nvPicPr>
              <p:cNvPr id="74" name="Graphic 73">
                <a:extLst>
                  <a:ext uri="{FF2B5EF4-FFF2-40B4-BE49-F238E27FC236}">
                    <a16:creationId xmlns:a16="http://schemas.microsoft.com/office/drawing/2014/main" id="{CFB53F40-17C3-E443-AD53-9B823AA81A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6499" y="341313"/>
                <a:ext cx="842100" cy="1005840"/>
              </a:xfrm>
              <a:prstGeom prst="rect">
                <a:avLst/>
              </a:prstGeom>
            </p:spPr>
          </p:pic>
          <p:pic>
            <p:nvPicPr>
              <p:cNvPr id="75" name="Graphic 74">
                <a:extLst>
                  <a:ext uri="{FF2B5EF4-FFF2-40B4-BE49-F238E27FC236}">
                    <a16:creationId xmlns:a16="http://schemas.microsoft.com/office/drawing/2014/main" id="{6D599140-9124-DF46-9306-FD3E8DC890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06326" y="341313"/>
                <a:ext cx="842100" cy="1005840"/>
              </a:xfrm>
              <a:prstGeom prst="rect">
                <a:avLst/>
              </a:prstGeom>
            </p:spPr>
          </p:pic>
          <p:pic>
            <p:nvPicPr>
              <p:cNvPr id="76" name="Graphic 75">
                <a:extLst>
                  <a:ext uri="{FF2B5EF4-FFF2-40B4-BE49-F238E27FC236}">
                    <a16:creationId xmlns:a16="http://schemas.microsoft.com/office/drawing/2014/main" id="{B1B791F3-DDD6-F046-9DF1-9702B76EDC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6153" y="341313"/>
                <a:ext cx="842100" cy="1005840"/>
              </a:xfrm>
              <a:prstGeom prst="rect">
                <a:avLst/>
              </a:prstGeom>
            </p:spPr>
          </p:pic>
          <p:pic>
            <p:nvPicPr>
              <p:cNvPr id="77" name="Graphic 76">
                <a:extLst>
                  <a:ext uri="{FF2B5EF4-FFF2-40B4-BE49-F238E27FC236}">
                    <a16:creationId xmlns:a16="http://schemas.microsoft.com/office/drawing/2014/main" id="{BE78ABF2-DB46-E94E-97B5-1BC732D960B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45977" y="341313"/>
                <a:ext cx="842100" cy="1005840"/>
              </a:xfrm>
              <a:prstGeom prst="rect">
                <a:avLst/>
              </a:prstGeom>
            </p:spPr>
          </p:pic>
        </p:grpSp>
        <p:grpSp>
          <p:nvGrpSpPr>
            <p:cNvPr id="78" name="Group 77">
              <a:extLst>
                <a:ext uri="{FF2B5EF4-FFF2-40B4-BE49-F238E27FC236}">
                  <a16:creationId xmlns:a16="http://schemas.microsoft.com/office/drawing/2014/main" id="{0BE33EEE-6B50-CB4A-B1EB-3A47359916B6}"/>
                </a:ext>
              </a:extLst>
            </p:cNvPr>
            <p:cNvGrpSpPr/>
            <p:nvPr userDrawn="1"/>
          </p:nvGrpSpPr>
          <p:grpSpPr>
            <a:xfrm>
              <a:off x="-288812" y="6529463"/>
              <a:ext cx="12600713" cy="1005840"/>
              <a:chOff x="487364" y="341313"/>
              <a:chExt cx="12600713" cy="1005840"/>
            </a:xfrm>
            <a:grpFill/>
          </p:grpSpPr>
          <p:pic>
            <p:nvPicPr>
              <p:cNvPr id="79" name="Graphic 78">
                <a:extLst>
                  <a:ext uri="{FF2B5EF4-FFF2-40B4-BE49-F238E27FC236}">
                    <a16:creationId xmlns:a16="http://schemas.microsoft.com/office/drawing/2014/main" id="{1E1E54E0-EA0E-EA46-90FD-849D0EA6DEF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7364" y="341313"/>
                <a:ext cx="842100" cy="1005840"/>
              </a:xfrm>
              <a:prstGeom prst="rect">
                <a:avLst/>
              </a:prstGeom>
            </p:spPr>
          </p:pic>
          <p:pic>
            <p:nvPicPr>
              <p:cNvPr id="80" name="Graphic 79">
                <a:extLst>
                  <a:ext uri="{FF2B5EF4-FFF2-40B4-BE49-F238E27FC236}">
                    <a16:creationId xmlns:a16="http://schemas.microsoft.com/office/drawing/2014/main" id="{ED6184A3-887C-094D-9440-60840D4F64D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7191" y="341313"/>
                <a:ext cx="842100" cy="1005840"/>
              </a:xfrm>
              <a:prstGeom prst="rect">
                <a:avLst/>
              </a:prstGeom>
            </p:spPr>
          </p:pic>
          <p:pic>
            <p:nvPicPr>
              <p:cNvPr id="81" name="Graphic 80">
                <a:extLst>
                  <a:ext uri="{FF2B5EF4-FFF2-40B4-BE49-F238E27FC236}">
                    <a16:creationId xmlns:a16="http://schemas.microsoft.com/office/drawing/2014/main" id="{85B7741A-7B75-F84C-AEE3-AF4241D83D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27018" y="341313"/>
                <a:ext cx="842100" cy="1005840"/>
              </a:xfrm>
              <a:prstGeom prst="rect">
                <a:avLst/>
              </a:prstGeom>
            </p:spPr>
          </p:pic>
          <p:pic>
            <p:nvPicPr>
              <p:cNvPr id="82" name="Graphic 81">
                <a:extLst>
                  <a:ext uri="{FF2B5EF4-FFF2-40B4-BE49-F238E27FC236}">
                    <a16:creationId xmlns:a16="http://schemas.microsoft.com/office/drawing/2014/main" id="{74F491F4-76DC-1044-89D8-47B1ECF62E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6845" y="341313"/>
                <a:ext cx="842100" cy="1005840"/>
              </a:xfrm>
              <a:prstGeom prst="rect">
                <a:avLst/>
              </a:prstGeom>
            </p:spPr>
          </p:pic>
          <p:pic>
            <p:nvPicPr>
              <p:cNvPr id="83" name="Graphic 82">
                <a:extLst>
                  <a:ext uri="{FF2B5EF4-FFF2-40B4-BE49-F238E27FC236}">
                    <a16:creationId xmlns:a16="http://schemas.microsoft.com/office/drawing/2014/main" id="{6677F2E4-5507-9E4B-969E-E57BF5813C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6672" y="341313"/>
                <a:ext cx="842100" cy="1005840"/>
              </a:xfrm>
              <a:prstGeom prst="rect">
                <a:avLst/>
              </a:prstGeom>
            </p:spPr>
          </p:pic>
          <p:pic>
            <p:nvPicPr>
              <p:cNvPr id="84" name="Graphic 83">
                <a:extLst>
                  <a:ext uri="{FF2B5EF4-FFF2-40B4-BE49-F238E27FC236}">
                    <a16:creationId xmlns:a16="http://schemas.microsoft.com/office/drawing/2014/main" id="{97FBF5AF-1C93-F849-9157-A1CEC835F9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6499" y="341313"/>
                <a:ext cx="842100" cy="1005840"/>
              </a:xfrm>
              <a:prstGeom prst="rect">
                <a:avLst/>
              </a:prstGeom>
            </p:spPr>
          </p:pic>
          <p:pic>
            <p:nvPicPr>
              <p:cNvPr id="85" name="Graphic 84">
                <a:extLst>
                  <a:ext uri="{FF2B5EF4-FFF2-40B4-BE49-F238E27FC236}">
                    <a16:creationId xmlns:a16="http://schemas.microsoft.com/office/drawing/2014/main" id="{C77F5D2B-983B-9A4A-9566-1FB5CA71D6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06326" y="341313"/>
                <a:ext cx="842100" cy="1005840"/>
              </a:xfrm>
              <a:prstGeom prst="rect">
                <a:avLst/>
              </a:prstGeom>
            </p:spPr>
          </p:pic>
          <p:pic>
            <p:nvPicPr>
              <p:cNvPr id="86" name="Graphic 85">
                <a:extLst>
                  <a:ext uri="{FF2B5EF4-FFF2-40B4-BE49-F238E27FC236}">
                    <a16:creationId xmlns:a16="http://schemas.microsoft.com/office/drawing/2014/main" id="{7DB6EB05-703E-3E42-9693-2C746EED8D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6153" y="341313"/>
                <a:ext cx="842100" cy="1005840"/>
              </a:xfrm>
              <a:prstGeom prst="rect">
                <a:avLst/>
              </a:prstGeom>
            </p:spPr>
          </p:pic>
          <p:pic>
            <p:nvPicPr>
              <p:cNvPr id="87" name="Graphic 86">
                <a:extLst>
                  <a:ext uri="{FF2B5EF4-FFF2-40B4-BE49-F238E27FC236}">
                    <a16:creationId xmlns:a16="http://schemas.microsoft.com/office/drawing/2014/main" id="{8014DE12-834E-8F4D-8F10-EE7E2E08C6D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45977" y="341313"/>
                <a:ext cx="842100" cy="1005840"/>
              </a:xfrm>
              <a:prstGeom prst="rect">
                <a:avLst/>
              </a:prstGeom>
            </p:spPr>
          </p:pic>
        </p:grpSp>
      </p:grpSp>
      <p:sp>
        <p:nvSpPr>
          <p:cNvPr id="89" name="Rectangle 88">
            <a:extLst>
              <a:ext uri="{FF2B5EF4-FFF2-40B4-BE49-F238E27FC236}">
                <a16:creationId xmlns:a16="http://schemas.microsoft.com/office/drawing/2014/main" id="{2425F4AD-EFF4-3748-9163-1425AC2CABC7}"/>
              </a:ext>
            </a:extLst>
          </p:cNvPr>
          <p:cNvSpPr/>
          <p:nvPr userDrawn="1"/>
        </p:nvSpPr>
        <p:spPr>
          <a:xfrm>
            <a:off x="1" y="820593"/>
            <a:ext cx="9143217" cy="4328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endParaRPr>
          </a:p>
        </p:txBody>
      </p:sp>
      <p:sp>
        <p:nvSpPr>
          <p:cNvPr id="92" name="Title 1">
            <a:extLst>
              <a:ext uri="{FF2B5EF4-FFF2-40B4-BE49-F238E27FC236}">
                <a16:creationId xmlns:a16="http://schemas.microsoft.com/office/drawing/2014/main" id="{F6C93F05-1851-0449-88B7-74C446A029A9}"/>
              </a:ext>
            </a:extLst>
          </p:cNvPr>
          <p:cNvSpPr>
            <a:spLocks noGrp="1"/>
          </p:cNvSpPr>
          <p:nvPr>
            <p:ph type="ctrTitle"/>
          </p:nvPr>
        </p:nvSpPr>
        <p:spPr>
          <a:xfrm>
            <a:off x="794147" y="1888796"/>
            <a:ext cx="6513909" cy="1679953"/>
          </a:xfrm>
        </p:spPr>
        <p:txBody>
          <a:bodyPr anchor="b">
            <a:normAutofit/>
          </a:bodyPr>
          <a:lstStyle>
            <a:lvl1pPr algn="l">
              <a:defRPr sz="4050">
                <a:solidFill>
                  <a:schemeClr val="tx1">
                    <a:lumMod val="85000"/>
                    <a:lumOff val="15000"/>
                  </a:schemeClr>
                </a:solidFill>
              </a:defRPr>
            </a:lvl1pPr>
          </a:lstStyle>
          <a:p>
            <a:r>
              <a:rPr lang="en-US" dirty="0"/>
              <a:t>Click to edit Master title style</a:t>
            </a:r>
          </a:p>
        </p:txBody>
      </p:sp>
      <p:sp>
        <p:nvSpPr>
          <p:cNvPr id="93" name="Subtitle 2">
            <a:extLst>
              <a:ext uri="{FF2B5EF4-FFF2-40B4-BE49-F238E27FC236}">
                <a16:creationId xmlns:a16="http://schemas.microsoft.com/office/drawing/2014/main" id="{3F0542CB-839C-F54E-B070-E09BDFB51C67}"/>
              </a:ext>
            </a:extLst>
          </p:cNvPr>
          <p:cNvSpPr>
            <a:spLocks noGrp="1"/>
          </p:cNvSpPr>
          <p:nvPr>
            <p:ph type="subTitle" idx="1"/>
          </p:nvPr>
        </p:nvSpPr>
        <p:spPr>
          <a:xfrm>
            <a:off x="794147" y="3753568"/>
            <a:ext cx="6513909" cy="297197"/>
          </a:xfrm>
        </p:spPr>
        <p:txBody>
          <a:bodyPr/>
          <a:lstStyle>
            <a:lvl1pPr marL="0" indent="0" algn="l">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4" name="Text Placeholder 7">
            <a:extLst>
              <a:ext uri="{FF2B5EF4-FFF2-40B4-BE49-F238E27FC236}">
                <a16:creationId xmlns:a16="http://schemas.microsoft.com/office/drawing/2014/main" id="{B59B40AB-BC87-244F-BB7D-BA0D7E2876EE}"/>
              </a:ext>
            </a:extLst>
          </p:cNvPr>
          <p:cNvSpPr>
            <a:spLocks noGrp="1"/>
          </p:cNvSpPr>
          <p:nvPr>
            <p:ph type="body" sz="quarter" idx="11"/>
          </p:nvPr>
        </p:nvSpPr>
        <p:spPr>
          <a:xfrm>
            <a:off x="794147" y="4114785"/>
            <a:ext cx="6513718" cy="589360"/>
          </a:xfrm>
        </p:spPr>
        <p:txBody>
          <a:bodyPr>
            <a:noAutofit/>
          </a:bodyPr>
          <a:lstStyle>
            <a:lvl1pPr marL="0" indent="0">
              <a:spcAft>
                <a:spcPts val="0"/>
              </a:spcAft>
              <a:buFont typeface="Arial" panose="020B0604020202020204" pitchFamily="34" charset="0"/>
              <a:buNone/>
              <a:defRPr sz="1200">
                <a:solidFill>
                  <a:schemeClr val="accent2"/>
                </a:solidFill>
              </a:defRPr>
            </a:lvl1pPr>
            <a:lvl2pPr marL="411480" indent="0">
              <a:spcAft>
                <a:spcPts val="0"/>
              </a:spcAft>
              <a:buNone/>
              <a:defRPr sz="1200"/>
            </a:lvl2pPr>
            <a:lvl3pPr marL="754380" indent="0">
              <a:spcAft>
                <a:spcPts val="0"/>
              </a:spcAft>
              <a:buNone/>
              <a:defRPr sz="1200"/>
            </a:lvl3pPr>
            <a:lvl4pPr marL="1028700" indent="0">
              <a:spcAft>
                <a:spcPts val="0"/>
              </a:spcAft>
              <a:buNone/>
              <a:defRPr sz="1200"/>
            </a:lvl4pPr>
            <a:lvl5pPr marL="1303020" indent="0">
              <a:spcAft>
                <a:spcPts val="0"/>
              </a:spcAft>
              <a:buNone/>
              <a:defRPr sz="1200"/>
            </a:lvl5pPr>
          </a:lstStyle>
          <a:p>
            <a:pPr lvl="0"/>
            <a:r>
              <a:rPr lang="en-US" dirty="0"/>
              <a:t>Click to edit Master text styles</a:t>
            </a:r>
          </a:p>
        </p:txBody>
      </p:sp>
      <p:pic>
        <p:nvPicPr>
          <p:cNvPr id="95" name="Graphic 94">
            <a:extLst>
              <a:ext uri="{FF2B5EF4-FFF2-40B4-BE49-F238E27FC236}">
                <a16:creationId xmlns:a16="http://schemas.microsoft.com/office/drawing/2014/main" id="{2F38AA46-EC4A-AB40-87D6-2217879A90D4}"/>
              </a:ext>
            </a:extLst>
          </p:cNvPr>
          <p:cNvPicPr>
            <a:picLocks noChangeAspect="1"/>
          </p:cNvPicPr>
          <p:nvPr userDrawn="1"/>
        </p:nvPicPr>
        <p:blipFill>
          <a:blip r:embed="rId4"/>
          <a:srcRect/>
          <a:stretch/>
        </p:blipFill>
        <p:spPr>
          <a:xfrm>
            <a:off x="794147" y="1220771"/>
            <a:ext cx="1680210" cy="480060"/>
          </a:xfrm>
          <a:prstGeom prst="rect">
            <a:avLst/>
          </a:prstGeom>
        </p:spPr>
      </p:pic>
    </p:spTree>
    <p:extLst>
      <p:ext uri="{BB962C8B-B14F-4D97-AF65-F5344CB8AC3E}">
        <p14:creationId xmlns:p14="http://schemas.microsoft.com/office/powerpoint/2010/main" val="187398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Title Dark">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0CA9842-9634-614E-94CB-688679114E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21584" y="224519"/>
            <a:ext cx="3643168" cy="4351562"/>
          </a:xfrm>
          <a:prstGeom prst="rect">
            <a:avLst/>
          </a:prstGeom>
        </p:spPr>
      </p:pic>
      <p:sp>
        <p:nvSpPr>
          <p:cNvPr id="4" name="Footer Placeholder 3">
            <a:extLst>
              <a:ext uri="{FF2B5EF4-FFF2-40B4-BE49-F238E27FC236}">
                <a16:creationId xmlns:a16="http://schemas.microsoft.com/office/drawing/2014/main" id="{99479A35-5936-334D-8446-56AF811140DD}"/>
              </a:ext>
            </a:extLst>
          </p:cNvPr>
          <p:cNvSpPr>
            <a:spLocks noGrp="1"/>
          </p:cNvSpPr>
          <p:nvPr>
            <p:ph type="ftr" sz="quarter" idx="10"/>
          </p:nvPr>
        </p:nvSpPr>
        <p:spPr/>
        <p:txBody>
          <a:bodyPr/>
          <a:lstStyle/>
          <a:p>
            <a:r>
              <a:rPr lang="en-US"/>
              <a:t>© KPA 2019. ALL RIGHTS RESERVED. </a:t>
            </a:r>
            <a:endParaRPr lang="en-US" dirty="0"/>
          </a:p>
        </p:txBody>
      </p:sp>
      <p:sp>
        <p:nvSpPr>
          <p:cNvPr id="5" name="Slide Number Placeholder 4">
            <a:extLst>
              <a:ext uri="{FF2B5EF4-FFF2-40B4-BE49-F238E27FC236}">
                <a16:creationId xmlns:a16="http://schemas.microsoft.com/office/drawing/2014/main" id="{F1EED621-7044-F74F-B24D-2A036F6E00EA}"/>
              </a:ext>
            </a:extLst>
          </p:cNvPr>
          <p:cNvSpPr>
            <a:spLocks noGrp="1"/>
          </p:cNvSpPr>
          <p:nvPr>
            <p:ph type="sldNum" sz="quarter" idx="11"/>
          </p:nvPr>
        </p:nvSpPr>
        <p:spPr/>
        <p:txBody>
          <a:bodyPr/>
          <a:lstStyle/>
          <a:p>
            <a:r>
              <a:rPr lang="en-US"/>
              <a:t>PG </a:t>
            </a:r>
            <a:fld id="{82E5F845-5360-AC48-894D-E3ACF0C39174}" type="slidenum">
              <a:rPr lang="en-US" smtClean="0"/>
              <a:pPr/>
              <a:t>‹#›</a:t>
            </a:fld>
            <a:endParaRPr lang="en-US" dirty="0"/>
          </a:p>
        </p:txBody>
      </p:sp>
      <p:sp>
        <p:nvSpPr>
          <p:cNvPr id="6" name="Text Placeholder 5">
            <a:extLst>
              <a:ext uri="{FF2B5EF4-FFF2-40B4-BE49-F238E27FC236}">
                <a16:creationId xmlns:a16="http://schemas.microsoft.com/office/drawing/2014/main" id="{356BD3B1-D9A4-9E40-8993-25C392CFEFCE}"/>
              </a:ext>
            </a:extLst>
          </p:cNvPr>
          <p:cNvSpPr>
            <a:spLocks noGrp="1"/>
          </p:cNvSpPr>
          <p:nvPr>
            <p:ph type="body" sz="quarter" idx="12"/>
          </p:nvPr>
        </p:nvSpPr>
        <p:spPr>
          <a:xfrm>
            <a:off x="2263140" y="1371600"/>
            <a:ext cx="6023610" cy="2877085"/>
          </a:xfrm>
        </p:spPr>
        <p:txBody>
          <a:bodyPr anchor="t"/>
          <a:lstStyle>
            <a:lvl1pPr marL="0" indent="0">
              <a:buFont typeface="Arial" panose="020B0604020202020204" pitchFamily="34" charset="0"/>
              <a:buNone/>
              <a:defRPr sz="2100" i="1">
                <a:solidFill>
                  <a:schemeClr val="bg1"/>
                </a:solidFill>
              </a:defRPr>
            </a:lvl1pPr>
            <a:lvl2pPr marL="3572" indent="0">
              <a:spcBef>
                <a:spcPts val="1350"/>
              </a:spcBef>
              <a:spcAft>
                <a:spcPts val="0"/>
              </a:spcAft>
              <a:buNone/>
              <a:tabLst/>
              <a:defRPr sz="1050" b="1">
                <a:solidFill>
                  <a:schemeClr val="accent3"/>
                </a:solidFill>
              </a:defRPr>
            </a:lvl2pPr>
            <a:lvl3pPr marL="754380" indent="0">
              <a:buNone/>
              <a:defRPr>
                <a:solidFill>
                  <a:schemeClr val="bg1"/>
                </a:solidFill>
              </a:defRPr>
            </a:lvl3pPr>
            <a:lvl4pPr marL="1028700" indent="0">
              <a:buNone/>
              <a:defRPr>
                <a:solidFill>
                  <a:schemeClr val="bg1"/>
                </a:solidFill>
              </a:defRPr>
            </a:lvl4pPr>
            <a:lvl5pPr marL="1303020" indent="0">
              <a:buNone/>
              <a:defRPr>
                <a:solidFill>
                  <a:schemeClr val="bg1"/>
                </a:solidFill>
              </a:defRPr>
            </a:lvl5pPr>
          </a:lstStyle>
          <a:p>
            <a:pPr lvl="0"/>
            <a:r>
              <a:rPr lang="en-US" dirty="0"/>
              <a:t>Click to edit Master text styles</a:t>
            </a:r>
          </a:p>
          <a:p>
            <a:pPr lvl="1"/>
            <a:r>
              <a:rPr lang="en-US" dirty="0"/>
              <a:t>Second level</a:t>
            </a:r>
          </a:p>
        </p:txBody>
      </p:sp>
      <p:sp>
        <p:nvSpPr>
          <p:cNvPr id="7" name="Title 1">
            <a:extLst>
              <a:ext uri="{FF2B5EF4-FFF2-40B4-BE49-F238E27FC236}">
                <a16:creationId xmlns:a16="http://schemas.microsoft.com/office/drawing/2014/main" id="{9CDA162B-291B-2A43-955F-5CA12DBEEC4E}"/>
              </a:ext>
            </a:extLst>
          </p:cNvPr>
          <p:cNvSpPr>
            <a:spLocks noGrp="1"/>
          </p:cNvSpPr>
          <p:nvPr>
            <p:ph type="title"/>
          </p:nvPr>
        </p:nvSpPr>
        <p:spPr>
          <a:xfrm>
            <a:off x="2263140" y="274320"/>
            <a:ext cx="6520101" cy="861273"/>
          </a:xfrm>
        </p:spPr>
        <p:txBody>
          <a:bodyPr anchor="b"/>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580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Image A">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2DAD98E-EE9A-CE4A-A690-BED7715D6E10}"/>
              </a:ext>
            </a:extLst>
          </p:cNvPr>
          <p:cNvSpPr>
            <a:spLocks noGrp="1"/>
          </p:cNvSpPr>
          <p:nvPr>
            <p:ph sz="half" idx="1"/>
          </p:nvPr>
        </p:nvSpPr>
        <p:spPr>
          <a:xfrm>
            <a:off x="3964782" y="1197442"/>
            <a:ext cx="4818460" cy="3288833"/>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AE76681-84C2-444F-818C-D13B65DE717B}"/>
              </a:ext>
            </a:extLst>
          </p:cNvPr>
          <p:cNvSpPr>
            <a:spLocks noGrp="1"/>
          </p:cNvSpPr>
          <p:nvPr>
            <p:ph type="ftr" sz="quarter" idx="13"/>
          </p:nvPr>
        </p:nvSpPr>
        <p:spPr/>
        <p:txBody>
          <a:bodyPr/>
          <a:lstStyle/>
          <a:p>
            <a:r>
              <a:rPr lang="en-US" dirty="0"/>
              <a:t>© KPA 2020. ALL RIGHTS RESERVED. </a:t>
            </a:r>
          </a:p>
        </p:txBody>
      </p:sp>
      <p:sp>
        <p:nvSpPr>
          <p:cNvPr id="11" name="Slide Number Placeholder 10">
            <a:extLst>
              <a:ext uri="{FF2B5EF4-FFF2-40B4-BE49-F238E27FC236}">
                <a16:creationId xmlns:a16="http://schemas.microsoft.com/office/drawing/2014/main" id="{E0F86BCD-8AD8-9C43-994A-644B0F5C742C}"/>
              </a:ext>
            </a:extLst>
          </p:cNvPr>
          <p:cNvSpPr>
            <a:spLocks noGrp="1"/>
          </p:cNvSpPr>
          <p:nvPr>
            <p:ph type="sldNum" sz="quarter" idx="14"/>
          </p:nvPr>
        </p:nvSpPr>
        <p:spPr/>
        <p:txBody>
          <a:bodyPr/>
          <a:lstStyle/>
          <a:p>
            <a:r>
              <a:rPr lang="en-US"/>
              <a:t>PG </a:t>
            </a:r>
            <a:fld id="{82E5F845-5360-AC48-894D-E3ACF0C39174}" type="slidenum">
              <a:rPr lang="en-US" smtClean="0"/>
              <a:pPr/>
              <a:t>‹#›</a:t>
            </a:fld>
            <a:endParaRPr lang="en-US" dirty="0"/>
          </a:p>
        </p:txBody>
      </p:sp>
      <p:sp>
        <p:nvSpPr>
          <p:cNvPr id="12" name="Picture Placeholder 11">
            <a:extLst>
              <a:ext uri="{FF2B5EF4-FFF2-40B4-BE49-F238E27FC236}">
                <a16:creationId xmlns:a16="http://schemas.microsoft.com/office/drawing/2014/main" id="{8369AF5B-B433-7A42-B9DA-2684664DE296}"/>
              </a:ext>
            </a:extLst>
          </p:cNvPr>
          <p:cNvSpPr>
            <a:spLocks noGrp="1"/>
          </p:cNvSpPr>
          <p:nvPr>
            <p:ph type="pic" sz="quarter" idx="15"/>
          </p:nvPr>
        </p:nvSpPr>
        <p:spPr>
          <a:xfrm>
            <a:off x="1" y="1"/>
            <a:ext cx="3243691" cy="4800599"/>
          </a:xfrm>
          <a:custGeom>
            <a:avLst/>
            <a:gdLst>
              <a:gd name="connsiteX0" fmla="*/ 0 w 4324921"/>
              <a:gd name="connsiteY0" fmla="*/ 0 h 6400799"/>
              <a:gd name="connsiteX1" fmla="*/ 3088882 w 4324921"/>
              <a:gd name="connsiteY1" fmla="*/ 0 h 6400799"/>
              <a:gd name="connsiteX2" fmla="*/ 4324921 w 4324921"/>
              <a:gd name="connsiteY2" fmla="*/ 6400799 h 6400799"/>
              <a:gd name="connsiteX3" fmla="*/ 0 w 4324921"/>
              <a:gd name="connsiteY3" fmla="*/ 6400799 h 6400799"/>
            </a:gdLst>
            <a:ahLst/>
            <a:cxnLst>
              <a:cxn ang="0">
                <a:pos x="connsiteX0" y="connsiteY0"/>
              </a:cxn>
              <a:cxn ang="0">
                <a:pos x="connsiteX1" y="connsiteY1"/>
              </a:cxn>
              <a:cxn ang="0">
                <a:pos x="connsiteX2" y="connsiteY2"/>
              </a:cxn>
              <a:cxn ang="0">
                <a:pos x="connsiteX3" y="connsiteY3"/>
              </a:cxn>
            </a:cxnLst>
            <a:rect l="l" t="t" r="r" b="b"/>
            <a:pathLst>
              <a:path w="4324921" h="6400799">
                <a:moveTo>
                  <a:pt x="0" y="0"/>
                </a:moveTo>
                <a:lnTo>
                  <a:pt x="3088882" y="0"/>
                </a:lnTo>
                <a:lnTo>
                  <a:pt x="4324921" y="6400799"/>
                </a:lnTo>
                <a:lnTo>
                  <a:pt x="0" y="6400799"/>
                </a:lnTo>
                <a:close/>
              </a:path>
            </a:pathLst>
          </a:custGeom>
          <a:solidFill>
            <a:schemeClr val="bg1">
              <a:lumMod val="75000"/>
              <a:alpha val="59000"/>
            </a:schemeClr>
          </a:solidFill>
        </p:spPr>
        <p:txBody>
          <a:bodyPr wrap="square">
            <a:noAutofit/>
          </a:bodyPr>
          <a:lstStyle/>
          <a:p>
            <a:endParaRPr lang="en-US"/>
          </a:p>
        </p:txBody>
      </p:sp>
      <p:sp>
        <p:nvSpPr>
          <p:cNvPr id="23" name="Title 22">
            <a:extLst>
              <a:ext uri="{FF2B5EF4-FFF2-40B4-BE49-F238E27FC236}">
                <a16:creationId xmlns:a16="http://schemas.microsoft.com/office/drawing/2014/main" id="{056C6024-1A2C-684D-A8DE-3E564C80B49D}"/>
              </a:ext>
            </a:extLst>
          </p:cNvPr>
          <p:cNvSpPr>
            <a:spLocks noGrp="1"/>
          </p:cNvSpPr>
          <p:nvPr>
            <p:ph type="title"/>
          </p:nvPr>
        </p:nvSpPr>
        <p:spPr>
          <a:xfrm>
            <a:off x="3964782" y="259656"/>
            <a:ext cx="4818460" cy="861273"/>
          </a:xfrm>
        </p:spPr>
        <p:txBody>
          <a:bodyPr/>
          <a:lstStyle/>
          <a:p>
            <a:r>
              <a:rPr lang="en-US" dirty="0"/>
              <a:t>Click to edit Master title style</a:t>
            </a:r>
          </a:p>
        </p:txBody>
      </p:sp>
      <p:sp>
        <p:nvSpPr>
          <p:cNvPr id="33" name="Freeform 32">
            <a:extLst>
              <a:ext uri="{FF2B5EF4-FFF2-40B4-BE49-F238E27FC236}">
                <a16:creationId xmlns:a16="http://schemas.microsoft.com/office/drawing/2014/main" id="{CCADF171-0AC3-4F43-851D-EDA50D67A501}"/>
              </a:ext>
            </a:extLst>
          </p:cNvPr>
          <p:cNvSpPr/>
          <p:nvPr userDrawn="1"/>
        </p:nvSpPr>
        <p:spPr>
          <a:xfrm rot="4744871">
            <a:off x="2323868" y="-12794"/>
            <a:ext cx="1784692" cy="1497379"/>
          </a:xfrm>
          <a:custGeom>
            <a:avLst/>
            <a:gdLst>
              <a:gd name="connsiteX0" fmla="*/ 0 w 2379589"/>
              <a:gd name="connsiteY0" fmla="*/ 1985812 h 1996505"/>
              <a:gd name="connsiteX1" fmla="*/ 383084 w 2379589"/>
              <a:gd name="connsiteY1" fmla="*/ 0 h 1996505"/>
              <a:gd name="connsiteX2" fmla="*/ 2379589 w 2379589"/>
              <a:gd name="connsiteY2" fmla="*/ 1996505 h 1996505"/>
              <a:gd name="connsiteX3" fmla="*/ 0 w 2379589"/>
              <a:gd name="connsiteY3" fmla="*/ 1996505 h 1996505"/>
            </a:gdLst>
            <a:ahLst/>
            <a:cxnLst>
              <a:cxn ang="0">
                <a:pos x="connsiteX0" y="connsiteY0"/>
              </a:cxn>
              <a:cxn ang="0">
                <a:pos x="connsiteX1" y="connsiteY1"/>
              </a:cxn>
              <a:cxn ang="0">
                <a:pos x="connsiteX2" y="connsiteY2"/>
              </a:cxn>
              <a:cxn ang="0">
                <a:pos x="connsiteX3" y="connsiteY3"/>
              </a:cxn>
            </a:cxnLst>
            <a:rect l="l" t="t" r="r" b="b"/>
            <a:pathLst>
              <a:path w="2379589" h="1996505">
                <a:moveTo>
                  <a:pt x="0" y="1985812"/>
                </a:moveTo>
                <a:lnTo>
                  <a:pt x="383084" y="0"/>
                </a:lnTo>
                <a:lnTo>
                  <a:pt x="2379589" y="1996505"/>
                </a:lnTo>
                <a:lnTo>
                  <a:pt x="0" y="1996505"/>
                </a:lnTo>
                <a:close/>
              </a:path>
            </a:pathLst>
          </a:custGeom>
          <a:gradFill>
            <a:gsLst>
              <a:gs pos="100000">
                <a:srgbClr val="40D389">
                  <a:alpha val="90000"/>
                </a:srgbClr>
              </a:gs>
              <a:gs pos="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Text Placeholder 7">
            <a:extLst>
              <a:ext uri="{FF2B5EF4-FFF2-40B4-BE49-F238E27FC236}">
                <a16:creationId xmlns:a16="http://schemas.microsoft.com/office/drawing/2014/main" id="{7F38456D-291A-A642-B0D8-479A020862BA}"/>
              </a:ext>
            </a:extLst>
          </p:cNvPr>
          <p:cNvSpPr>
            <a:spLocks noGrp="1"/>
          </p:cNvSpPr>
          <p:nvPr>
            <p:ph type="body" sz="quarter" idx="16" hasCustomPrompt="1"/>
          </p:nvPr>
        </p:nvSpPr>
        <p:spPr>
          <a:xfrm>
            <a:off x="3962022" y="714055"/>
            <a:ext cx="4818460" cy="305991"/>
          </a:xfrm>
        </p:spPr>
        <p:txBody>
          <a:bodyPr>
            <a:normAutofit/>
          </a:bodyPr>
          <a:lstStyle>
            <a:lvl1pPr marL="0" indent="0">
              <a:spcBef>
                <a:spcPts val="0"/>
              </a:spcBef>
              <a:buNone/>
              <a:defRPr sz="1500" b="1" i="1" cap="none" spc="0" baseline="0">
                <a:solidFill>
                  <a:schemeClr val="accent1"/>
                </a:solidFill>
              </a:defRPr>
            </a:lvl1pPr>
            <a:lvl2pPr marL="342900" indent="0">
              <a:buNone/>
              <a:defRPr>
                <a:solidFill>
                  <a:schemeClr val="accent2"/>
                </a:solidFill>
              </a:defRPr>
            </a:lvl2pPr>
            <a:lvl3pPr marL="685800" indent="0">
              <a:buNone/>
              <a:defRPr>
                <a:solidFill>
                  <a:schemeClr val="accent2"/>
                </a:solidFill>
              </a:defRPr>
            </a:lvl3pPr>
            <a:lvl4pPr marL="1028700" indent="0">
              <a:buNone/>
              <a:defRPr>
                <a:solidFill>
                  <a:schemeClr val="accent2"/>
                </a:solidFill>
              </a:defRPr>
            </a:lvl4pPr>
            <a:lvl5pPr marL="1371600" indent="0">
              <a:buNone/>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261627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835830"/>
            <a:ext cx="8539165" cy="3755231"/>
          </a:xfrm>
        </p:spPr>
        <p:txBody>
          <a:bodyPr/>
          <a:lstStyle>
            <a:lvl1pPr marL="182876">
              <a:buClr>
                <a:srgbClr val="FF871F"/>
              </a:buClr>
              <a:defRPr baseline="0">
                <a:solidFill>
                  <a:srgbClr val="6B635B"/>
                </a:solidFill>
              </a:defRPr>
            </a:lvl1pPr>
            <a:lvl2pPr>
              <a:buClr>
                <a:srgbClr val="FF871F"/>
              </a:buClr>
              <a:defRPr baseline="0">
                <a:solidFill>
                  <a:srgbClr val="6B635B"/>
                </a:solidFill>
              </a:defRPr>
            </a:lvl2pPr>
            <a:lvl3pPr>
              <a:buClr>
                <a:srgbClr val="FF871F"/>
              </a:buClr>
              <a:defRPr baseline="0">
                <a:solidFill>
                  <a:srgbClr val="6B635B"/>
                </a:solidFill>
              </a:defRPr>
            </a:lvl3pPr>
            <a:lvl4pPr>
              <a:buClr>
                <a:srgbClr val="FF871F"/>
              </a:buClr>
              <a:defRPr baseline="0">
                <a:solidFill>
                  <a:srgbClr val="6B635B"/>
                </a:solidFill>
              </a:defRPr>
            </a:lvl4pPr>
            <a:lvl5pPr>
              <a:buClr>
                <a:srgbClr val="FF871F"/>
              </a:buClr>
              <a:defRPr baseline="0">
                <a:solidFill>
                  <a:srgbClr val="6B6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noGrp="1" noChangeArrowheads="1"/>
          </p:cNvSpPr>
          <p:nvPr>
            <p:ph type="title"/>
          </p:nvPr>
        </p:nvSpPr>
        <p:spPr bwMode="auto">
          <a:xfrm>
            <a:off x="301625" y="202532"/>
            <a:ext cx="8539165"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b="1" i="0" baseline="0">
                <a:solidFill>
                  <a:srgbClr val="0095D3"/>
                </a:solidFill>
              </a:defRPr>
            </a:lvl1pPr>
          </a:lstStyle>
          <a:p>
            <a:pPr lvl="0"/>
            <a:r>
              <a:rPr lang="en-US" dirty="0"/>
              <a:t>Click to edit Master title style</a:t>
            </a:r>
          </a:p>
        </p:txBody>
      </p:sp>
      <p:sp>
        <p:nvSpPr>
          <p:cNvPr id="9" name="Rectangle 9"/>
          <p:cNvSpPr>
            <a:spLocks noGrp="1" noChangeArrowheads="1"/>
          </p:cNvSpPr>
          <p:nvPr>
            <p:ph type="ftr" sz="quarter" idx="3"/>
          </p:nvPr>
        </p:nvSpPr>
        <p:spPr bwMode="auto">
          <a:xfrm>
            <a:off x="1155700" y="4948579"/>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ustDataLst>
      <p:tags r:id="rId1"/>
    </p:custDataLst>
    <p:extLst>
      <p:ext uri="{BB962C8B-B14F-4D97-AF65-F5344CB8AC3E}">
        <p14:creationId xmlns:p14="http://schemas.microsoft.com/office/powerpoint/2010/main" val="86230175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Title l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AF55D6-FB30-9D4D-96D5-9F2CA094A99D}"/>
              </a:ext>
            </a:extLst>
          </p:cNvPr>
          <p:cNvSpPr>
            <a:spLocks noGrp="1"/>
          </p:cNvSpPr>
          <p:nvPr>
            <p:ph type="sldNum" sz="quarter" idx="12"/>
          </p:nvPr>
        </p:nvSpPr>
        <p:spPr/>
        <p:txBody>
          <a:bodyPr/>
          <a:lstStyle/>
          <a:p>
            <a:fld id="{82E5F845-5360-AC48-894D-E3ACF0C39174}" type="slidenum">
              <a:rPr lang="en-US" smtClean="0"/>
              <a:t>‹#›</a:t>
            </a:fld>
            <a:endParaRPr lang="en-US"/>
          </a:p>
        </p:txBody>
      </p:sp>
      <p:sp>
        <p:nvSpPr>
          <p:cNvPr id="2" name="Footer Placeholder 1">
            <a:extLst>
              <a:ext uri="{FF2B5EF4-FFF2-40B4-BE49-F238E27FC236}">
                <a16:creationId xmlns:a16="http://schemas.microsoft.com/office/drawing/2014/main" id="{94D89C9A-856E-D74F-9A6A-BBB932C9D4B6}"/>
              </a:ext>
            </a:extLst>
          </p:cNvPr>
          <p:cNvSpPr>
            <a:spLocks noGrp="1"/>
          </p:cNvSpPr>
          <p:nvPr>
            <p:ph type="ftr" sz="quarter" idx="13"/>
          </p:nvPr>
        </p:nvSpPr>
        <p:spPr/>
        <p:txBody>
          <a:bodyPr/>
          <a:lstStyle/>
          <a:p>
            <a:r>
              <a:rPr lang="en-US"/>
              <a:t>© KPA 2019. ALL RIGHTS RESERVED. </a:t>
            </a:r>
            <a:endParaRPr lang="en-US" dirty="0"/>
          </a:p>
        </p:txBody>
      </p:sp>
      <p:sp>
        <p:nvSpPr>
          <p:cNvPr id="8" name="Text Placeholder 5">
            <a:extLst>
              <a:ext uri="{FF2B5EF4-FFF2-40B4-BE49-F238E27FC236}">
                <a16:creationId xmlns:a16="http://schemas.microsoft.com/office/drawing/2014/main" id="{183A03FA-EE38-594A-895B-0DED69FF7CBE}"/>
              </a:ext>
            </a:extLst>
          </p:cNvPr>
          <p:cNvSpPr>
            <a:spLocks noGrp="1"/>
          </p:cNvSpPr>
          <p:nvPr>
            <p:ph type="body" sz="quarter" idx="14"/>
          </p:nvPr>
        </p:nvSpPr>
        <p:spPr>
          <a:xfrm>
            <a:off x="2263140" y="1371600"/>
            <a:ext cx="6023610" cy="2877085"/>
          </a:xfrm>
        </p:spPr>
        <p:txBody>
          <a:bodyPr anchor="t"/>
          <a:lstStyle>
            <a:lvl1pPr marL="0" indent="0">
              <a:buFont typeface="Arial" panose="020B0604020202020204" pitchFamily="34" charset="0"/>
              <a:buNone/>
              <a:defRPr sz="2100" i="1">
                <a:solidFill>
                  <a:schemeClr val="accent1"/>
                </a:solidFill>
              </a:defRPr>
            </a:lvl1pPr>
            <a:lvl2pPr marL="3572" indent="0">
              <a:spcBef>
                <a:spcPts val="1350"/>
              </a:spcBef>
              <a:spcAft>
                <a:spcPts val="0"/>
              </a:spcAft>
              <a:buNone/>
              <a:tabLst/>
              <a:defRPr sz="1050" b="1">
                <a:solidFill>
                  <a:schemeClr val="accent2"/>
                </a:solidFill>
              </a:defRPr>
            </a:lvl2pPr>
            <a:lvl3pPr marL="754380" indent="0">
              <a:buNone/>
              <a:defRPr>
                <a:solidFill>
                  <a:schemeClr val="bg1"/>
                </a:solidFill>
              </a:defRPr>
            </a:lvl3pPr>
            <a:lvl4pPr marL="1028700" indent="0">
              <a:buNone/>
              <a:defRPr>
                <a:solidFill>
                  <a:schemeClr val="bg1"/>
                </a:solidFill>
              </a:defRPr>
            </a:lvl4pPr>
            <a:lvl5pPr marL="1303020" indent="0">
              <a:buNone/>
              <a:defRPr>
                <a:solidFill>
                  <a:schemeClr val="bg1"/>
                </a:solidFill>
              </a:defRPr>
            </a:lvl5pPr>
          </a:lstStyle>
          <a:p>
            <a:pPr lvl="0"/>
            <a:r>
              <a:rPr lang="en-US" dirty="0"/>
              <a:t>Click to edit Master text styles</a:t>
            </a:r>
          </a:p>
          <a:p>
            <a:pPr lvl="1"/>
            <a:r>
              <a:rPr lang="en-US" dirty="0"/>
              <a:t>Second level</a:t>
            </a:r>
          </a:p>
        </p:txBody>
      </p:sp>
      <p:sp>
        <p:nvSpPr>
          <p:cNvPr id="9" name="Title 1">
            <a:extLst>
              <a:ext uri="{FF2B5EF4-FFF2-40B4-BE49-F238E27FC236}">
                <a16:creationId xmlns:a16="http://schemas.microsoft.com/office/drawing/2014/main" id="{605E16E8-CE34-6E46-A701-FDCF9B7FA339}"/>
              </a:ext>
            </a:extLst>
          </p:cNvPr>
          <p:cNvSpPr>
            <a:spLocks noGrp="1"/>
          </p:cNvSpPr>
          <p:nvPr>
            <p:ph type="title"/>
          </p:nvPr>
        </p:nvSpPr>
        <p:spPr>
          <a:xfrm>
            <a:off x="2263140" y="274320"/>
            <a:ext cx="6520101" cy="861273"/>
          </a:xfrm>
        </p:spPr>
        <p:txBody>
          <a:bodyPr anchor="b"/>
          <a:lstStyle>
            <a:lvl1pPr>
              <a:defRPr>
                <a:solidFill>
                  <a:schemeClr val="tx1">
                    <a:lumMod val="85000"/>
                    <a:lumOff val="15000"/>
                  </a:schemeClr>
                </a:solidFill>
              </a:defRPr>
            </a:lvl1pPr>
          </a:lstStyle>
          <a:p>
            <a:r>
              <a:rPr lang="en-US" dirty="0"/>
              <a:t>Click to edit Master title style</a:t>
            </a:r>
          </a:p>
        </p:txBody>
      </p:sp>
      <p:pic>
        <p:nvPicPr>
          <p:cNvPr id="7" name="Graphic 6">
            <a:extLst>
              <a:ext uri="{FF2B5EF4-FFF2-40B4-BE49-F238E27FC236}">
                <a16:creationId xmlns:a16="http://schemas.microsoft.com/office/drawing/2014/main" id="{1E0FE1F2-C8DA-9B48-A04B-C4B3F7EEA1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43" y="221250"/>
            <a:ext cx="1822952" cy="4354830"/>
          </a:xfrm>
          <a:prstGeom prst="rect">
            <a:avLst/>
          </a:prstGeom>
        </p:spPr>
      </p:pic>
    </p:spTree>
    <p:extLst>
      <p:ext uri="{BB962C8B-B14F-4D97-AF65-F5344CB8AC3E}">
        <p14:creationId xmlns:p14="http://schemas.microsoft.com/office/powerpoint/2010/main" val="276797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Full &amp; Title &amp; Boxes">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800600"/>
          </a:xfrm>
          <a:solidFill>
            <a:schemeClr val="bg1">
              <a:lumMod val="95000"/>
            </a:schemeClr>
          </a:solidFill>
        </p:spPr>
        <p:txBody>
          <a:bodyPr/>
          <a:lstStyle>
            <a:lvl1pPr>
              <a:defRPr>
                <a:solidFill>
                  <a:schemeClr val="bg1"/>
                </a:solidFill>
              </a:defRPr>
            </a:lvl1pPr>
          </a:lstStyle>
          <a:p>
            <a:endParaRPr lang="en-US"/>
          </a:p>
        </p:txBody>
      </p:sp>
      <p:sp>
        <p:nvSpPr>
          <p:cNvPr id="3" name="Content Placeholder 2"/>
          <p:cNvSpPr>
            <a:spLocks noGrp="1"/>
          </p:cNvSpPr>
          <p:nvPr>
            <p:ph idx="1"/>
          </p:nvPr>
        </p:nvSpPr>
        <p:spPr>
          <a:xfrm>
            <a:off x="301624" y="1294694"/>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68" indent="0">
              <a:buNone/>
              <a:defRPr sz="1500">
                <a:solidFill>
                  <a:schemeClr val="bg1"/>
                </a:solidFill>
              </a:defRPr>
            </a:lvl2pPr>
            <a:lvl3pPr marL="514337" indent="0">
              <a:buNone/>
              <a:defRPr sz="1500">
                <a:solidFill>
                  <a:schemeClr val="bg1"/>
                </a:solidFill>
              </a:defRPr>
            </a:lvl3pPr>
          </a:lstStyle>
          <a:p>
            <a:pPr lvl="0"/>
            <a:r>
              <a:rPr lang="en-US" dirty="0"/>
              <a:t>Click to edit Master text styles</a:t>
            </a:r>
          </a:p>
        </p:txBody>
      </p:sp>
      <p:sp>
        <p:nvSpPr>
          <p:cNvPr id="16" name="Content Placeholder 2"/>
          <p:cNvSpPr>
            <a:spLocks noGrp="1"/>
          </p:cNvSpPr>
          <p:nvPr>
            <p:ph idx="12"/>
          </p:nvPr>
        </p:nvSpPr>
        <p:spPr>
          <a:xfrm>
            <a:off x="301624" y="1906232"/>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68" indent="0">
              <a:buNone/>
              <a:defRPr sz="1500">
                <a:solidFill>
                  <a:schemeClr val="bg1"/>
                </a:solidFill>
              </a:defRPr>
            </a:lvl2pPr>
            <a:lvl3pPr marL="514337" indent="0">
              <a:buNone/>
              <a:defRPr sz="1500">
                <a:solidFill>
                  <a:schemeClr val="bg1"/>
                </a:solidFill>
              </a:defRPr>
            </a:lvl3pPr>
          </a:lstStyle>
          <a:p>
            <a:pPr lvl="0"/>
            <a:r>
              <a:rPr lang="en-US" dirty="0"/>
              <a:t>Click to edit Master </a:t>
            </a:r>
            <a:r>
              <a:rPr lang="en-US"/>
              <a:t>text styles</a:t>
            </a:r>
            <a:endParaRPr lang="en-US" dirty="0"/>
          </a:p>
        </p:txBody>
      </p:sp>
      <p:sp>
        <p:nvSpPr>
          <p:cNvPr id="17" name="Content Placeholder 2"/>
          <p:cNvSpPr>
            <a:spLocks noGrp="1"/>
          </p:cNvSpPr>
          <p:nvPr>
            <p:ph idx="13"/>
          </p:nvPr>
        </p:nvSpPr>
        <p:spPr>
          <a:xfrm>
            <a:off x="301624" y="2517770"/>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68" indent="0">
              <a:buNone/>
              <a:defRPr sz="1500">
                <a:solidFill>
                  <a:schemeClr val="bg1"/>
                </a:solidFill>
              </a:defRPr>
            </a:lvl2pPr>
            <a:lvl3pPr marL="514337" indent="0">
              <a:buNone/>
              <a:defRPr sz="1500">
                <a:solidFill>
                  <a:schemeClr val="bg1"/>
                </a:solidFill>
              </a:defRPr>
            </a:lvl3pPr>
          </a:lstStyle>
          <a:p>
            <a:pPr lvl="0"/>
            <a:r>
              <a:rPr lang="en-US" dirty="0"/>
              <a:t>Click to edit Master </a:t>
            </a:r>
            <a:r>
              <a:rPr lang="en-US"/>
              <a:t>text styles</a:t>
            </a:r>
            <a:endParaRPr lang="en-US" dirty="0"/>
          </a:p>
        </p:txBody>
      </p:sp>
      <p:sp>
        <p:nvSpPr>
          <p:cNvPr id="18" name="Content Placeholder 2"/>
          <p:cNvSpPr>
            <a:spLocks noGrp="1"/>
          </p:cNvSpPr>
          <p:nvPr>
            <p:ph idx="14"/>
          </p:nvPr>
        </p:nvSpPr>
        <p:spPr>
          <a:xfrm>
            <a:off x="301624" y="3129308"/>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68" indent="0">
              <a:buNone/>
              <a:defRPr sz="1500">
                <a:solidFill>
                  <a:schemeClr val="bg1"/>
                </a:solidFill>
              </a:defRPr>
            </a:lvl2pPr>
            <a:lvl3pPr marL="514337" indent="0">
              <a:buNone/>
              <a:defRPr sz="1500">
                <a:solidFill>
                  <a:schemeClr val="bg1"/>
                </a:solidFill>
              </a:defRPr>
            </a:lvl3pPr>
          </a:lstStyle>
          <a:p>
            <a:pPr lvl="0"/>
            <a:r>
              <a:rPr lang="en-US" dirty="0"/>
              <a:t>Click to edit Master </a:t>
            </a:r>
            <a:r>
              <a:rPr lang="en-US"/>
              <a:t>text styles</a:t>
            </a:r>
            <a:endParaRPr lang="en-US" dirty="0"/>
          </a:p>
        </p:txBody>
      </p:sp>
      <p:sp>
        <p:nvSpPr>
          <p:cNvPr id="19" name="Content Placeholder 2"/>
          <p:cNvSpPr>
            <a:spLocks noGrp="1"/>
          </p:cNvSpPr>
          <p:nvPr>
            <p:ph idx="15"/>
          </p:nvPr>
        </p:nvSpPr>
        <p:spPr>
          <a:xfrm>
            <a:off x="301624" y="3740846"/>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68" indent="0">
              <a:buNone/>
              <a:defRPr sz="1500">
                <a:solidFill>
                  <a:schemeClr val="bg1"/>
                </a:solidFill>
              </a:defRPr>
            </a:lvl2pPr>
            <a:lvl3pPr marL="514337" indent="0">
              <a:buNone/>
              <a:defRPr sz="1500">
                <a:solidFill>
                  <a:schemeClr val="bg1"/>
                </a:solidFill>
              </a:defRPr>
            </a:lvl3pPr>
          </a:lstStyle>
          <a:p>
            <a:pPr lvl="0"/>
            <a:r>
              <a:rPr lang="en-US" dirty="0"/>
              <a:t>Click to edit Master </a:t>
            </a:r>
            <a:r>
              <a:rPr lang="en-US"/>
              <a:t>text styles</a:t>
            </a:r>
            <a:endParaRPr lang="en-US" dirty="0"/>
          </a:p>
        </p:txBody>
      </p:sp>
      <p:sp>
        <p:nvSpPr>
          <p:cNvPr id="2" name="Title 1">
            <a:extLst>
              <a:ext uri="{FF2B5EF4-FFF2-40B4-BE49-F238E27FC236}">
                <a16:creationId xmlns:a16="http://schemas.microsoft.com/office/drawing/2014/main" id="{B686EF15-8018-2D49-8318-677FEC348DE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92341200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Boxes/Image">
    <p:spTree>
      <p:nvGrpSpPr>
        <p:cNvPr id="1" name=""/>
        <p:cNvGrpSpPr/>
        <p:nvPr/>
      </p:nvGrpSpPr>
      <p:grpSpPr>
        <a:xfrm>
          <a:off x="0" y="0"/>
          <a:ext cx="0" cy="0"/>
          <a:chOff x="0" y="0"/>
          <a:chExt cx="0" cy="0"/>
        </a:xfrm>
      </p:grpSpPr>
      <p:sp>
        <p:nvSpPr>
          <p:cNvPr id="94" name="Picture Placeholder 4">
            <a:extLst>
              <a:ext uri="{FF2B5EF4-FFF2-40B4-BE49-F238E27FC236}">
                <a16:creationId xmlns:a16="http://schemas.microsoft.com/office/drawing/2014/main" id="{B247A025-C39A-C34A-BA0C-A7CF44132356}"/>
              </a:ext>
            </a:extLst>
          </p:cNvPr>
          <p:cNvSpPr>
            <a:spLocks noGrp="1"/>
          </p:cNvSpPr>
          <p:nvPr>
            <p:ph type="pic" sz="quarter" idx="25"/>
          </p:nvPr>
        </p:nvSpPr>
        <p:spPr>
          <a:xfrm>
            <a:off x="0" y="0"/>
            <a:ext cx="9144000" cy="4800600"/>
          </a:xfrm>
          <a:solidFill>
            <a:schemeClr val="bg1">
              <a:lumMod val="75000"/>
            </a:schemeClr>
          </a:solidFill>
        </p:spPr>
        <p:txBody>
          <a:bodyPr/>
          <a:lstStyle/>
          <a:p>
            <a:endParaRPr lang="en-US"/>
          </a:p>
        </p:txBody>
      </p:sp>
      <p:sp>
        <p:nvSpPr>
          <p:cNvPr id="2" name="Title 1">
            <a:extLst>
              <a:ext uri="{FF2B5EF4-FFF2-40B4-BE49-F238E27FC236}">
                <a16:creationId xmlns:a16="http://schemas.microsoft.com/office/drawing/2014/main" id="{141858F2-A16B-6247-89D0-ED6AB825600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08385E2-ECF5-9C4C-A014-3346652219D0}"/>
              </a:ext>
            </a:extLst>
          </p:cNvPr>
          <p:cNvSpPr>
            <a:spLocks noGrp="1"/>
          </p:cNvSpPr>
          <p:nvPr>
            <p:ph type="sldNum" sz="quarter" idx="10"/>
          </p:nvPr>
        </p:nvSpPr>
        <p:spPr/>
        <p:txBody>
          <a:bodyPr/>
          <a:lstStyle/>
          <a:p>
            <a:r>
              <a:rPr lang="en-US"/>
              <a:t>PG </a:t>
            </a:r>
            <a:fld id="{82E5F845-5360-AC48-894D-E3ACF0C39174}" type="slidenum">
              <a:rPr lang="en-US" smtClean="0"/>
              <a:pPr/>
              <a:t>‹#›</a:t>
            </a:fld>
            <a:endParaRPr lang="en-US" dirty="0"/>
          </a:p>
        </p:txBody>
      </p:sp>
      <p:sp>
        <p:nvSpPr>
          <p:cNvPr id="3" name="Footer Placeholder 2">
            <a:extLst>
              <a:ext uri="{FF2B5EF4-FFF2-40B4-BE49-F238E27FC236}">
                <a16:creationId xmlns:a16="http://schemas.microsoft.com/office/drawing/2014/main" id="{1A22F8EE-2303-9445-B8F0-76D9A40940DF}"/>
              </a:ext>
            </a:extLst>
          </p:cNvPr>
          <p:cNvSpPr>
            <a:spLocks noGrp="1"/>
          </p:cNvSpPr>
          <p:nvPr>
            <p:ph type="ftr" sz="quarter" idx="20"/>
          </p:nvPr>
        </p:nvSpPr>
        <p:spPr/>
        <p:txBody>
          <a:bodyPr/>
          <a:lstStyle/>
          <a:p>
            <a:r>
              <a:rPr lang="en-US" dirty="0"/>
              <a:t>© KPA 2020. ALL RIGHTS RESERVED. </a:t>
            </a:r>
          </a:p>
        </p:txBody>
      </p:sp>
      <p:sp>
        <p:nvSpPr>
          <p:cNvPr id="93" name="Text Placeholder 7">
            <a:extLst>
              <a:ext uri="{FF2B5EF4-FFF2-40B4-BE49-F238E27FC236}">
                <a16:creationId xmlns:a16="http://schemas.microsoft.com/office/drawing/2014/main" id="{EA5D4C78-0846-0447-A2DF-31873C7D201E}"/>
              </a:ext>
            </a:extLst>
          </p:cNvPr>
          <p:cNvSpPr>
            <a:spLocks noGrp="1"/>
          </p:cNvSpPr>
          <p:nvPr>
            <p:ph type="body" sz="quarter" idx="15" hasCustomPrompt="1"/>
          </p:nvPr>
        </p:nvSpPr>
        <p:spPr>
          <a:xfrm>
            <a:off x="352047" y="714055"/>
            <a:ext cx="8428435" cy="305991"/>
          </a:xfrm>
        </p:spPr>
        <p:txBody>
          <a:bodyPr>
            <a:normAutofit/>
          </a:bodyPr>
          <a:lstStyle>
            <a:lvl1pPr marL="0" indent="0">
              <a:spcBef>
                <a:spcPts val="0"/>
              </a:spcBef>
              <a:buNone/>
              <a:defRPr sz="1500" b="1" i="1" cap="none" spc="0" baseline="0">
                <a:solidFill>
                  <a:schemeClr val="bg1"/>
                </a:solidFill>
              </a:defRPr>
            </a:lvl1pPr>
            <a:lvl2pPr marL="342900" indent="0">
              <a:buNone/>
              <a:defRPr>
                <a:solidFill>
                  <a:schemeClr val="accent2"/>
                </a:solidFill>
              </a:defRPr>
            </a:lvl2pPr>
            <a:lvl3pPr marL="685800" indent="0">
              <a:buNone/>
              <a:defRPr>
                <a:solidFill>
                  <a:schemeClr val="accent2"/>
                </a:solidFill>
              </a:defRPr>
            </a:lvl3pPr>
            <a:lvl4pPr marL="1028700" indent="0">
              <a:buNone/>
              <a:defRPr>
                <a:solidFill>
                  <a:schemeClr val="accent2"/>
                </a:solidFill>
              </a:defRPr>
            </a:lvl4pPr>
            <a:lvl5pPr marL="1371600" indent="0">
              <a:buNone/>
              <a:defRPr>
                <a:solidFill>
                  <a:schemeClr val="accent2"/>
                </a:solidFill>
              </a:defRPr>
            </a:lvl5pPr>
          </a:lstStyle>
          <a:p>
            <a:pPr lvl="0"/>
            <a:r>
              <a:rPr lang="en-US" dirty="0"/>
              <a:t>Click to edit master text styles</a:t>
            </a:r>
          </a:p>
        </p:txBody>
      </p:sp>
      <p:sp>
        <p:nvSpPr>
          <p:cNvPr id="11" name="Content Placeholder 3">
            <a:extLst>
              <a:ext uri="{FF2B5EF4-FFF2-40B4-BE49-F238E27FC236}">
                <a16:creationId xmlns:a16="http://schemas.microsoft.com/office/drawing/2014/main" id="{4141F8F8-3687-DD44-B10B-5C42D8745119}"/>
              </a:ext>
            </a:extLst>
          </p:cNvPr>
          <p:cNvSpPr>
            <a:spLocks noGrp="1"/>
          </p:cNvSpPr>
          <p:nvPr>
            <p:ph sz="quarter" idx="21"/>
          </p:nvPr>
        </p:nvSpPr>
        <p:spPr>
          <a:xfrm>
            <a:off x="354806" y="1603772"/>
            <a:ext cx="1841812" cy="2499404"/>
          </a:xfrm>
          <a:prstGeom prst="round2DiagRect">
            <a:avLst>
              <a:gd name="adj1" fmla="val 9258"/>
              <a:gd name="adj2" fmla="val 0"/>
            </a:avLst>
          </a:prstGeom>
          <a:solidFill>
            <a:schemeClr val="tx2">
              <a:alpha val="80000"/>
            </a:schemeClr>
          </a:solidFill>
        </p:spPr>
        <p:txBody>
          <a:bodyPr lIns="182880" tIns="182880" rIns="91440" bIns="91440"/>
          <a:lstStyle>
            <a:lvl1pPr marL="0" indent="0">
              <a:spcBef>
                <a:spcPts val="0"/>
              </a:spcBef>
              <a:spcAft>
                <a:spcPts val="1350"/>
              </a:spcAft>
              <a:buFont typeface="Arial" panose="020B0604020202020204" pitchFamily="34" charset="0"/>
              <a:buNone/>
              <a:defRPr sz="1650" b="1">
                <a:solidFill>
                  <a:schemeClr val="bg1"/>
                </a:solidFill>
              </a:defRPr>
            </a:lvl1pPr>
            <a:lvl2pPr marL="0" indent="0">
              <a:buNone/>
              <a:defRPr sz="1200">
                <a:solidFill>
                  <a:schemeClr val="bg1"/>
                </a:solidFill>
              </a:defRPr>
            </a:lvl2pPr>
            <a:lvl3pPr marL="137160" indent="-137160">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a:extLst>
              <a:ext uri="{FF2B5EF4-FFF2-40B4-BE49-F238E27FC236}">
                <a16:creationId xmlns:a16="http://schemas.microsoft.com/office/drawing/2014/main" id="{B52FBAFD-A5E9-F440-8BEB-3652EF15F79A}"/>
              </a:ext>
            </a:extLst>
          </p:cNvPr>
          <p:cNvSpPr>
            <a:spLocks noGrp="1"/>
          </p:cNvSpPr>
          <p:nvPr>
            <p:ph sz="quarter" idx="26"/>
          </p:nvPr>
        </p:nvSpPr>
        <p:spPr>
          <a:xfrm>
            <a:off x="2390286" y="1603772"/>
            <a:ext cx="1841812" cy="2499404"/>
          </a:xfrm>
          <a:prstGeom prst="round2DiagRect">
            <a:avLst>
              <a:gd name="adj1" fmla="val 9258"/>
              <a:gd name="adj2" fmla="val 0"/>
            </a:avLst>
          </a:prstGeom>
          <a:solidFill>
            <a:schemeClr val="tx2">
              <a:alpha val="80000"/>
            </a:schemeClr>
          </a:solidFill>
        </p:spPr>
        <p:txBody>
          <a:bodyPr lIns="182880" tIns="182880" rIns="91440" bIns="91440"/>
          <a:lstStyle>
            <a:lvl1pPr marL="0" indent="0">
              <a:spcBef>
                <a:spcPts val="0"/>
              </a:spcBef>
              <a:spcAft>
                <a:spcPts val="1350"/>
              </a:spcAft>
              <a:buFont typeface="Arial" panose="020B0604020202020204" pitchFamily="34" charset="0"/>
              <a:buNone/>
              <a:defRPr sz="1650" b="1">
                <a:solidFill>
                  <a:schemeClr val="bg1"/>
                </a:solidFill>
              </a:defRPr>
            </a:lvl1pPr>
            <a:lvl2pPr marL="0" indent="0">
              <a:buNone/>
              <a:defRPr sz="1200">
                <a:solidFill>
                  <a:schemeClr val="bg1"/>
                </a:solidFill>
              </a:defRPr>
            </a:lvl2pPr>
            <a:lvl3pPr marL="137160" indent="-137160">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5512BF85-040D-0146-9C21-D8D376C106FB}"/>
              </a:ext>
            </a:extLst>
          </p:cNvPr>
          <p:cNvSpPr>
            <a:spLocks noGrp="1"/>
          </p:cNvSpPr>
          <p:nvPr>
            <p:ph sz="quarter" idx="27"/>
          </p:nvPr>
        </p:nvSpPr>
        <p:spPr>
          <a:xfrm>
            <a:off x="4425765" y="1603772"/>
            <a:ext cx="1841812" cy="2499404"/>
          </a:xfrm>
          <a:prstGeom prst="round2DiagRect">
            <a:avLst>
              <a:gd name="adj1" fmla="val 9258"/>
              <a:gd name="adj2" fmla="val 0"/>
            </a:avLst>
          </a:prstGeom>
          <a:solidFill>
            <a:schemeClr val="tx2">
              <a:alpha val="80000"/>
            </a:schemeClr>
          </a:solidFill>
        </p:spPr>
        <p:txBody>
          <a:bodyPr lIns="182880" tIns="182880" rIns="91440" bIns="91440"/>
          <a:lstStyle>
            <a:lvl1pPr marL="0" indent="0">
              <a:spcBef>
                <a:spcPts val="0"/>
              </a:spcBef>
              <a:spcAft>
                <a:spcPts val="1350"/>
              </a:spcAft>
              <a:buFont typeface="Arial" panose="020B0604020202020204" pitchFamily="34" charset="0"/>
              <a:buNone/>
              <a:defRPr sz="1650" b="1">
                <a:solidFill>
                  <a:schemeClr val="bg1"/>
                </a:solidFill>
              </a:defRPr>
            </a:lvl1pPr>
            <a:lvl2pPr marL="0" indent="0">
              <a:buNone/>
              <a:defRPr sz="1200">
                <a:solidFill>
                  <a:schemeClr val="bg1"/>
                </a:solidFill>
              </a:defRPr>
            </a:lvl2pPr>
            <a:lvl3pPr marL="137160" indent="-137160">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4" name="Content Placeholder 3">
            <a:extLst>
              <a:ext uri="{FF2B5EF4-FFF2-40B4-BE49-F238E27FC236}">
                <a16:creationId xmlns:a16="http://schemas.microsoft.com/office/drawing/2014/main" id="{A7E364C2-B4BC-C545-B1D6-482EE2D8AF85}"/>
              </a:ext>
            </a:extLst>
          </p:cNvPr>
          <p:cNvSpPr>
            <a:spLocks noGrp="1"/>
          </p:cNvSpPr>
          <p:nvPr>
            <p:ph sz="quarter" idx="28"/>
          </p:nvPr>
        </p:nvSpPr>
        <p:spPr>
          <a:xfrm>
            <a:off x="6461244" y="1603772"/>
            <a:ext cx="1841812" cy="2499404"/>
          </a:xfrm>
          <a:prstGeom prst="round2DiagRect">
            <a:avLst>
              <a:gd name="adj1" fmla="val 9258"/>
              <a:gd name="adj2" fmla="val 0"/>
            </a:avLst>
          </a:prstGeom>
          <a:solidFill>
            <a:schemeClr val="tx2">
              <a:alpha val="80000"/>
            </a:schemeClr>
          </a:solidFill>
        </p:spPr>
        <p:txBody>
          <a:bodyPr lIns="182880" tIns="182880" rIns="91440" bIns="91440"/>
          <a:lstStyle>
            <a:lvl1pPr marL="0" indent="0">
              <a:spcBef>
                <a:spcPts val="0"/>
              </a:spcBef>
              <a:spcAft>
                <a:spcPts val="1350"/>
              </a:spcAft>
              <a:buFont typeface="Arial" panose="020B0604020202020204" pitchFamily="34" charset="0"/>
              <a:buNone/>
              <a:defRPr sz="1650" b="1">
                <a:solidFill>
                  <a:schemeClr val="bg1"/>
                </a:solidFill>
              </a:defRPr>
            </a:lvl1pPr>
            <a:lvl2pPr marL="0" indent="0">
              <a:buNone/>
              <a:defRPr sz="1200">
                <a:solidFill>
                  <a:schemeClr val="bg1"/>
                </a:solidFill>
              </a:defRPr>
            </a:lvl2pPr>
            <a:lvl3pPr marL="137160" indent="-137160">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943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Image B">
    <p:bg>
      <p:bgPr>
        <a:solidFill>
          <a:schemeClr val="bg1"/>
        </a:solidFill>
        <a:effectLst/>
      </p:bgPr>
    </p:bg>
    <p:spTree>
      <p:nvGrpSpPr>
        <p:cNvPr id="1" name=""/>
        <p:cNvGrpSpPr/>
        <p:nvPr/>
      </p:nvGrpSpPr>
      <p:grpSpPr>
        <a:xfrm>
          <a:off x="0" y="0"/>
          <a:ext cx="0" cy="0"/>
          <a:chOff x="0" y="0"/>
          <a:chExt cx="0" cy="0"/>
        </a:xfrm>
      </p:grpSpPr>
      <p:sp>
        <p:nvSpPr>
          <p:cNvPr id="95" name="Picture Placeholder 94">
            <a:extLst>
              <a:ext uri="{FF2B5EF4-FFF2-40B4-BE49-F238E27FC236}">
                <a16:creationId xmlns:a16="http://schemas.microsoft.com/office/drawing/2014/main" id="{A688957B-4434-C64B-8102-EDA186DDB8F2}"/>
              </a:ext>
            </a:extLst>
          </p:cNvPr>
          <p:cNvSpPr>
            <a:spLocks noGrp="1"/>
          </p:cNvSpPr>
          <p:nvPr>
            <p:ph type="pic" sz="quarter" idx="13"/>
          </p:nvPr>
        </p:nvSpPr>
        <p:spPr>
          <a:xfrm>
            <a:off x="6482954" y="0"/>
            <a:ext cx="2680436" cy="5143500"/>
          </a:xfrm>
          <a:prstGeom prst="rect">
            <a:avLst/>
          </a:prstGeom>
          <a:solidFill>
            <a:schemeClr val="bg1">
              <a:lumMod val="95000"/>
            </a:schemeClr>
          </a:solidFill>
        </p:spPr>
        <p:txBody>
          <a:bodyPr wrap="square">
            <a:noAutofit/>
          </a:bodyPr>
          <a:lstStyle/>
          <a:p>
            <a:endParaRPr lang="en-US"/>
          </a:p>
        </p:txBody>
      </p:sp>
      <p:sp>
        <p:nvSpPr>
          <p:cNvPr id="7" name="Rectangle 6">
            <a:extLst>
              <a:ext uri="{FF2B5EF4-FFF2-40B4-BE49-F238E27FC236}">
                <a16:creationId xmlns:a16="http://schemas.microsoft.com/office/drawing/2014/main" id="{639C4DA1-C4DE-1E4C-B41A-37E0D3664805}"/>
              </a:ext>
            </a:extLst>
          </p:cNvPr>
          <p:cNvSpPr/>
          <p:nvPr userDrawn="1"/>
        </p:nvSpPr>
        <p:spPr>
          <a:xfrm>
            <a:off x="0" y="0"/>
            <a:ext cx="6482954"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0" name="Graphic 89">
            <a:extLst>
              <a:ext uri="{FF2B5EF4-FFF2-40B4-BE49-F238E27FC236}">
                <a16:creationId xmlns:a16="http://schemas.microsoft.com/office/drawing/2014/main" id="{8B80C7DF-3DF7-DD40-B57B-121EBBDC1DA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81988" y="-2547856"/>
            <a:ext cx="2046569" cy="584734"/>
          </a:xfrm>
          <a:prstGeom prst="rect">
            <a:avLst/>
          </a:prstGeom>
        </p:spPr>
      </p:pic>
      <p:pic>
        <p:nvPicPr>
          <p:cNvPr id="97" name="Graphic 96">
            <a:extLst>
              <a:ext uri="{FF2B5EF4-FFF2-40B4-BE49-F238E27FC236}">
                <a16:creationId xmlns:a16="http://schemas.microsoft.com/office/drawing/2014/main" id="{07E35E53-686B-0E41-AE2F-11D8CED9411D}"/>
              </a:ext>
            </a:extLst>
          </p:cNvPr>
          <p:cNvPicPr>
            <a:picLocks noChangeAspect="1"/>
          </p:cNvPicPr>
          <p:nvPr userDrawn="1"/>
        </p:nvPicPr>
        <p:blipFill>
          <a:blip r:embed="rId4"/>
          <a:srcRect/>
          <a:stretch/>
        </p:blipFill>
        <p:spPr>
          <a:xfrm>
            <a:off x="494025" y="573504"/>
            <a:ext cx="1618189" cy="462340"/>
          </a:xfrm>
          <a:prstGeom prst="rect">
            <a:avLst/>
          </a:prstGeom>
        </p:spPr>
      </p:pic>
      <p:sp>
        <p:nvSpPr>
          <p:cNvPr id="98" name="Title 1">
            <a:extLst>
              <a:ext uri="{FF2B5EF4-FFF2-40B4-BE49-F238E27FC236}">
                <a16:creationId xmlns:a16="http://schemas.microsoft.com/office/drawing/2014/main" id="{1A991567-B567-164F-BB3D-90C2502717F7}"/>
              </a:ext>
            </a:extLst>
          </p:cNvPr>
          <p:cNvSpPr>
            <a:spLocks noGrp="1"/>
          </p:cNvSpPr>
          <p:nvPr>
            <p:ph type="ctrTitle"/>
          </p:nvPr>
        </p:nvSpPr>
        <p:spPr>
          <a:xfrm>
            <a:off x="494024" y="1196579"/>
            <a:ext cx="5538873" cy="2007582"/>
          </a:xfrm>
        </p:spPr>
        <p:txBody>
          <a:bodyPr anchor="b"/>
          <a:lstStyle>
            <a:lvl1pPr algn="l">
              <a:defRPr sz="4500">
                <a:solidFill>
                  <a:schemeClr val="bg1"/>
                </a:solidFill>
              </a:defRPr>
            </a:lvl1pPr>
          </a:lstStyle>
          <a:p>
            <a:r>
              <a:rPr lang="en-US" dirty="0"/>
              <a:t>Click to edit Master title style</a:t>
            </a:r>
          </a:p>
        </p:txBody>
      </p:sp>
      <p:sp>
        <p:nvSpPr>
          <p:cNvPr id="99" name="Subtitle 2">
            <a:extLst>
              <a:ext uri="{FF2B5EF4-FFF2-40B4-BE49-F238E27FC236}">
                <a16:creationId xmlns:a16="http://schemas.microsoft.com/office/drawing/2014/main" id="{9C4AA97E-23DD-DB47-997A-4960D513A5D3}"/>
              </a:ext>
            </a:extLst>
          </p:cNvPr>
          <p:cNvSpPr>
            <a:spLocks noGrp="1"/>
          </p:cNvSpPr>
          <p:nvPr>
            <p:ph type="subTitle" idx="1"/>
          </p:nvPr>
        </p:nvSpPr>
        <p:spPr>
          <a:xfrm>
            <a:off x="494024" y="3388979"/>
            <a:ext cx="5538873" cy="29719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0" name="Text Placeholder 7">
            <a:extLst>
              <a:ext uri="{FF2B5EF4-FFF2-40B4-BE49-F238E27FC236}">
                <a16:creationId xmlns:a16="http://schemas.microsoft.com/office/drawing/2014/main" id="{7EECA918-2512-0B4E-84D2-370D4BC0DFED}"/>
              </a:ext>
            </a:extLst>
          </p:cNvPr>
          <p:cNvSpPr>
            <a:spLocks noGrp="1"/>
          </p:cNvSpPr>
          <p:nvPr>
            <p:ph type="body" sz="quarter" idx="11"/>
          </p:nvPr>
        </p:nvSpPr>
        <p:spPr>
          <a:xfrm>
            <a:off x="494033" y="3750196"/>
            <a:ext cx="5538710" cy="589360"/>
          </a:xfrm>
        </p:spPr>
        <p:txBody>
          <a:bodyPr>
            <a:noAutofit/>
          </a:bodyPr>
          <a:lstStyle>
            <a:lvl1pPr marL="0" indent="0">
              <a:spcAft>
                <a:spcPts val="0"/>
              </a:spcAft>
              <a:buFont typeface="Arial" panose="020B0604020202020204" pitchFamily="34" charset="0"/>
              <a:buNone/>
              <a:defRPr sz="1200">
                <a:solidFill>
                  <a:schemeClr val="bg1"/>
                </a:solidFill>
              </a:defRPr>
            </a:lvl1pPr>
            <a:lvl2pPr marL="411480" indent="0">
              <a:spcAft>
                <a:spcPts val="0"/>
              </a:spcAft>
              <a:buNone/>
              <a:defRPr sz="1200"/>
            </a:lvl2pPr>
            <a:lvl3pPr marL="754380" indent="0">
              <a:spcAft>
                <a:spcPts val="0"/>
              </a:spcAft>
              <a:buNone/>
              <a:defRPr sz="1200"/>
            </a:lvl3pPr>
            <a:lvl4pPr marL="1028700" indent="0">
              <a:spcAft>
                <a:spcPts val="0"/>
              </a:spcAft>
              <a:buNone/>
              <a:defRPr sz="1200"/>
            </a:lvl4pPr>
            <a:lvl5pPr marL="1303020" indent="0">
              <a:spcAft>
                <a:spcPts val="0"/>
              </a:spcAft>
              <a:buNone/>
              <a:defRPr sz="1200"/>
            </a:lvl5pPr>
          </a:lstStyle>
          <a:p>
            <a:pPr lvl="0"/>
            <a:r>
              <a:rPr lang="en-US" dirty="0"/>
              <a:t>Click to edit Master text styles</a:t>
            </a:r>
          </a:p>
        </p:txBody>
      </p:sp>
    </p:spTree>
    <p:extLst>
      <p:ext uri="{BB962C8B-B14F-4D97-AF65-F5344CB8AC3E}">
        <p14:creationId xmlns:p14="http://schemas.microsoft.com/office/powerpoint/2010/main" val="48715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1752" y="715174"/>
            <a:ext cx="4114800" cy="3755231"/>
          </a:xfrm>
        </p:spPr>
        <p:txBody>
          <a:bodyPr/>
          <a:lstStyle>
            <a:lvl1pPr marL="233363" indent="-233363">
              <a:buFont typeface="Lucida Grande"/>
              <a:buChar char="•"/>
              <a:defRPr sz="1800" baseline="0">
                <a:solidFill>
                  <a:srgbClr val="6B635B"/>
                </a:solidFill>
              </a:defRPr>
            </a:lvl1pPr>
            <a:lvl2pPr>
              <a:defRPr sz="1600" baseline="0">
                <a:solidFill>
                  <a:srgbClr val="6B635B"/>
                </a:solidFill>
              </a:defRPr>
            </a:lvl2pPr>
            <a:lvl3pPr>
              <a:defRPr sz="1400" baseline="0">
                <a:solidFill>
                  <a:srgbClr val="6B635B"/>
                </a:solidFill>
              </a:defRPr>
            </a:lvl3pPr>
            <a:lvl4pPr>
              <a:defRPr sz="1400" baseline="0">
                <a:solidFill>
                  <a:srgbClr val="6B635B"/>
                </a:solidFill>
              </a:defRPr>
            </a:lvl4pPr>
            <a:lvl5pPr>
              <a:defRPr sz="1400" baseline="0">
                <a:solidFill>
                  <a:srgbClr val="6B63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5988" y="715174"/>
            <a:ext cx="4114800" cy="3755231"/>
          </a:xfrm>
        </p:spPr>
        <p:txBody>
          <a:bodyPr/>
          <a:lstStyle>
            <a:lvl1pPr marL="233363" indent="-233363">
              <a:defRPr sz="1800" baseline="0">
                <a:solidFill>
                  <a:srgbClr val="6B635B"/>
                </a:solidFill>
              </a:defRPr>
            </a:lvl1pPr>
            <a:lvl2pPr>
              <a:defRPr sz="1600" baseline="0">
                <a:solidFill>
                  <a:srgbClr val="6B635B"/>
                </a:solidFill>
              </a:defRPr>
            </a:lvl2pPr>
            <a:lvl3pPr>
              <a:defRPr sz="1400" baseline="0">
                <a:solidFill>
                  <a:srgbClr val="6B635B"/>
                </a:solidFill>
              </a:defRPr>
            </a:lvl3pPr>
            <a:lvl4pPr>
              <a:defRPr sz="1400" baseline="0">
                <a:solidFill>
                  <a:srgbClr val="6B635B"/>
                </a:solidFill>
              </a:defRPr>
            </a:lvl4pPr>
            <a:lvl5pPr>
              <a:defRPr sz="1400" baseline="0">
                <a:solidFill>
                  <a:srgbClr val="6B63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title"/>
          </p:nvPr>
        </p:nvSpPr>
        <p:spPr bwMode="auto">
          <a:xfrm>
            <a:off x="301624" y="114300"/>
            <a:ext cx="8539165" cy="55879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b="1" i="0" baseline="0"/>
            </a:lvl1pPr>
          </a:lstStyle>
          <a:p>
            <a:pPr lvl="0"/>
            <a:r>
              <a:rPr lang="en-US" dirty="0"/>
              <a:t>Click to edit Master title style</a:t>
            </a:r>
          </a:p>
        </p:txBody>
      </p:sp>
      <p:sp>
        <p:nvSpPr>
          <p:cNvPr id="8"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01624" y="114300"/>
            <a:ext cx="8539165"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b="1" i="0" cap="none" baseline="0"/>
            </a:lvl1pPr>
          </a:lstStyle>
          <a:p>
            <a:pPr lvl="0"/>
            <a:r>
              <a:rPr lang="en-US" dirty="0"/>
              <a:t>Click to edit Master title style</a:t>
            </a:r>
          </a:p>
        </p:txBody>
      </p:sp>
      <p:sp>
        <p:nvSpPr>
          <p:cNvPr id="7"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00038" y="1621631"/>
            <a:ext cx="8540750" cy="931069"/>
          </a:xfrm>
        </p:spPr>
        <p:txBody>
          <a:bodyPr anchor="b"/>
          <a:lstStyle>
            <a:lvl1pPr algn="ctr">
              <a:defRPr sz="3200" b="1" i="0" baseline="0">
                <a:solidFill>
                  <a:srgbClr val="0095D3"/>
                </a:solidFill>
              </a:defRPr>
            </a:lvl1pPr>
          </a:lstStyle>
          <a:p>
            <a:r>
              <a:rPr lang="en-US" dirty="0"/>
              <a:t>Click to edit Master title style</a:t>
            </a:r>
          </a:p>
        </p:txBody>
      </p:sp>
      <p:sp>
        <p:nvSpPr>
          <p:cNvPr id="8" name="Text Placeholder 7"/>
          <p:cNvSpPr>
            <a:spLocks noGrp="1"/>
          </p:cNvSpPr>
          <p:nvPr>
            <p:ph type="body" sz="quarter" idx="12"/>
          </p:nvPr>
        </p:nvSpPr>
        <p:spPr>
          <a:xfrm>
            <a:off x="300039" y="2614612"/>
            <a:ext cx="8540749" cy="471488"/>
          </a:xfrm>
        </p:spPr>
        <p:txBody>
          <a:bodyPr/>
          <a:lstStyle>
            <a:lvl1pPr algn="ctr">
              <a:lnSpc>
                <a:spcPct val="100000"/>
              </a:lnSpc>
              <a:spcBef>
                <a:spcPts val="0"/>
              </a:spcBef>
              <a:buFont typeface="Arial" pitchFamily="34" charset="0"/>
              <a:buNone/>
              <a:defRPr b="0" baseline="0">
                <a:solidFill>
                  <a:srgbClr val="6B635B"/>
                </a:solidFill>
              </a:defRPr>
            </a:lvl1pPr>
          </a:lstStyle>
          <a:p>
            <a:pPr lvl="0"/>
            <a:r>
              <a:rPr lang="en-US" dirty="0"/>
              <a:t>Click to edit Master text styles</a:t>
            </a:r>
          </a:p>
        </p:txBody>
      </p:sp>
      <p:sp>
        <p:nvSpPr>
          <p:cNvPr id="7"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624" y="588169"/>
            <a:ext cx="8539165" cy="809720"/>
          </a:xfrm>
        </p:spPr>
        <p:txBody>
          <a:bodyPr anchor="b"/>
          <a:lstStyle>
            <a:lvl1pPr algn="l">
              <a:defRPr lang="en-US" sz="2800" b="1" baseline="0" dirty="0">
                <a:solidFill>
                  <a:srgbClr val="0095D3"/>
                </a:solidFill>
                <a:latin typeface="+mj-lt"/>
                <a:ea typeface="+mj-ea"/>
                <a:cs typeface="+mj-cs"/>
              </a:defRPr>
            </a:lvl1pPr>
          </a:lstStyle>
          <a:p>
            <a:r>
              <a:rPr lang="en-US" dirty="0"/>
              <a:t>Agenda</a:t>
            </a:r>
          </a:p>
        </p:txBody>
      </p:sp>
      <p:sp>
        <p:nvSpPr>
          <p:cNvPr id="8" name="Text Placeholder 7"/>
          <p:cNvSpPr>
            <a:spLocks noGrp="1"/>
          </p:cNvSpPr>
          <p:nvPr>
            <p:ph type="body" sz="quarter" idx="12"/>
          </p:nvPr>
        </p:nvSpPr>
        <p:spPr>
          <a:xfrm>
            <a:off x="301624" y="1657826"/>
            <a:ext cx="8539165" cy="2723674"/>
          </a:xfrm>
        </p:spPr>
        <p:txBody>
          <a:bodyPr/>
          <a:lstStyle>
            <a:lvl1pPr marL="182880" indent="-233363">
              <a:buClr>
                <a:srgbClr val="FF871F"/>
              </a:buClr>
              <a:buFont typeface="Lucida Grande"/>
              <a:buChar char="•"/>
              <a:defRPr baseline="0">
                <a:solidFill>
                  <a:srgbClr val="6B635B"/>
                </a:solidFill>
              </a:defRPr>
            </a:lvl1pPr>
            <a:lvl2pPr>
              <a:buClr>
                <a:srgbClr val="FF871F"/>
              </a:buClr>
              <a:defRPr baseline="0">
                <a:solidFill>
                  <a:srgbClr val="6B635B"/>
                </a:solidFill>
              </a:defRPr>
            </a:lvl2pPr>
            <a:lvl3pPr>
              <a:buClr>
                <a:srgbClr val="FF871F"/>
              </a:buClr>
              <a:defRPr baseline="0">
                <a:solidFill>
                  <a:srgbClr val="6B635B"/>
                </a:solidFill>
              </a:defRPr>
            </a:lvl3pPr>
            <a:lvl4pPr>
              <a:buClr>
                <a:srgbClr val="FF871F"/>
              </a:buClr>
              <a:defRPr baseline="0">
                <a:solidFill>
                  <a:srgbClr val="6B635B"/>
                </a:solidFill>
              </a:defRPr>
            </a:lvl4pPr>
            <a:lvl5pPr>
              <a:buClr>
                <a:srgbClr val="FF871F"/>
              </a:buClr>
              <a:defRPr baseline="0">
                <a:solidFill>
                  <a:srgbClr val="6B6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1">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415938490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C230DC-7EC3-AE42-B033-378A01C05921}"/>
              </a:ext>
            </a:extLst>
          </p:cNvPr>
          <p:cNvSpPr/>
          <p:nvPr userDrawn="1"/>
        </p:nvSpPr>
        <p:spPr bwMode="auto">
          <a:xfrm>
            <a:off x="0" y="761330"/>
            <a:ext cx="9144000" cy="2945330"/>
          </a:xfrm>
          <a:prstGeom prst="rect">
            <a:avLst/>
          </a:prstGeom>
          <a:solidFill>
            <a:schemeClr val="accent1"/>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5" name="TextBox 4">
            <a:extLst>
              <a:ext uri="{FF2B5EF4-FFF2-40B4-BE49-F238E27FC236}">
                <a16:creationId xmlns:a16="http://schemas.microsoft.com/office/drawing/2014/main" id="{0525936B-C767-5E43-BF36-314F11E0FD9D}"/>
              </a:ext>
            </a:extLst>
          </p:cNvPr>
          <p:cNvSpPr txBox="1"/>
          <p:nvPr userDrawn="1"/>
        </p:nvSpPr>
        <p:spPr>
          <a:xfrm>
            <a:off x="125129" y="481930"/>
            <a:ext cx="825867" cy="2400657"/>
          </a:xfrm>
          <a:prstGeom prst="rect">
            <a:avLst/>
          </a:prstGeom>
          <a:noFill/>
        </p:spPr>
        <p:txBody>
          <a:bodyPr wrap="none" rtlCol="0">
            <a:spAutoFit/>
          </a:bodyPr>
          <a:lstStyle/>
          <a:p>
            <a:pPr algn="l"/>
            <a:r>
              <a:rPr lang="en-US" sz="15000" dirty="0">
                <a:solidFill>
                  <a:srgbClr val="F4BD33"/>
                </a:solidFill>
                <a:latin typeface="+mn-lt"/>
                <a:ea typeface="+mn-ea"/>
              </a:rPr>
              <a:t>“</a:t>
            </a:r>
          </a:p>
        </p:txBody>
      </p:sp>
      <p:sp>
        <p:nvSpPr>
          <p:cNvPr id="3" name="Content Placeholder 2"/>
          <p:cNvSpPr>
            <a:spLocks noGrp="1"/>
          </p:cNvSpPr>
          <p:nvPr>
            <p:ph idx="1"/>
          </p:nvPr>
        </p:nvSpPr>
        <p:spPr>
          <a:xfrm>
            <a:off x="889479" y="1155032"/>
            <a:ext cx="7475589" cy="2415941"/>
          </a:xfrm>
        </p:spPr>
        <p:txBody>
          <a:bodyPr/>
          <a:lstStyle>
            <a:lvl1pPr marL="0" indent="0">
              <a:lnSpc>
                <a:spcPct val="100000"/>
              </a:lnSpc>
              <a:buClr>
                <a:srgbClr val="FF871F"/>
              </a:buClr>
              <a:buNone/>
              <a:defRPr baseline="0">
                <a:solidFill>
                  <a:schemeClr val="bg1"/>
                </a:solidFill>
              </a:defRPr>
            </a:lvl1pPr>
            <a:lvl2pPr marL="0" indent="0">
              <a:lnSpc>
                <a:spcPct val="100000"/>
              </a:lnSpc>
              <a:buClr>
                <a:schemeClr val="bg1"/>
              </a:buClr>
              <a:buFontTx/>
              <a:buNone/>
              <a:defRPr sz="1200" baseline="0">
                <a:solidFill>
                  <a:schemeClr val="bg1"/>
                </a:solidFill>
              </a:defRPr>
            </a:lvl2pPr>
            <a:lvl3pPr>
              <a:buClr>
                <a:srgbClr val="FF871F"/>
              </a:buClr>
              <a:defRPr baseline="0">
                <a:solidFill>
                  <a:schemeClr val="bg1"/>
                </a:solidFill>
              </a:defRPr>
            </a:lvl3pPr>
            <a:lvl4pPr>
              <a:buClr>
                <a:srgbClr val="FF871F"/>
              </a:buClr>
              <a:defRPr baseline="0">
                <a:solidFill>
                  <a:schemeClr val="bg1"/>
                </a:solidFill>
              </a:defRPr>
            </a:lvl4pPr>
            <a:lvl5pPr>
              <a:buClr>
                <a:srgbClr val="FF871F"/>
              </a:buClr>
              <a:defRPr baseline="0">
                <a:solidFill>
                  <a:schemeClr val="bg1"/>
                </a:solidFill>
              </a:defRPr>
            </a:lvl5pPr>
          </a:lstStyle>
          <a:p>
            <a:pPr lvl="0"/>
            <a:r>
              <a:rPr lang="en-US" dirty="0"/>
              <a:t>Click to edit Master text styles</a:t>
            </a:r>
          </a:p>
          <a:p>
            <a:pPr lvl="1"/>
            <a:r>
              <a:rPr lang="en-US" dirty="0"/>
              <a:t>Second level</a:t>
            </a:r>
          </a:p>
        </p:txBody>
      </p:sp>
      <p:sp>
        <p:nvSpPr>
          <p:cNvPr id="8" name="Rectangle 2"/>
          <p:cNvSpPr>
            <a:spLocks noGrp="1" noChangeArrowheads="1"/>
          </p:cNvSpPr>
          <p:nvPr>
            <p:ph type="title"/>
          </p:nvPr>
        </p:nvSpPr>
        <p:spPr bwMode="auto">
          <a:xfrm>
            <a:off x="301624" y="202531"/>
            <a:ext cx="8539165"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b="1" i="0" baseline="0">
                <a:solidFill>
                  <a:srgbClr val="0095D3"/>
                </a:solidFill>
              </a:defRPr>
            </a:lvl1pPr>
          </a:lstStyle>
          <a:p>
            <a:pPr lvl="0"/>
            <a:r>
              <a:rPr lang="en-US" dirty="0"/>
              <a:t>Click to edit Master title style</a:t>
            </a:r>
          </a:p>
        </p:txBody>
      </p:sp>
      <p:sp>
        <p:nvSpPr>
          <p:cNvPr id="9"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extLst>
      <p:ext uri="{BB962C8B-B14F-4D97-AF65-F5344CB8AC3E}">
        <p14:creationId xmlns:p14="http://schemas.microsoft.com/office/powerpoint/2010/main" val="272419815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Full &amp; Title &amp; Boxes">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800600"/>
          </a:xfrm>
          <a:solidFill>
            <a:schemeClr val="bg1">
              <a:lumMod val="95000"/>
            </a:schemeClr>
          </a:solidFill>
        </p:spPr>
        <p:txBody>
          <a:bodyPr/>
          <a:lstStyle>
            <a:lvl1pPr marL="0" indent="0">
              <a:buNone/>
              <a:defRPr>
                <a:solidFill>
                  <a:schemeClr val="bg1"/>
                </a:solidFill>
              </a:defRPr>
            </a:lvl1pPr>
          </a:lstStyle>
          <a:p>
            <a:endParaRPr lang="en-US" dirty="0"/>
          </a:p>
        </p:txBody>
      </p:sp>
      <p:sp>
        <p:nvSpPr>
          <p:cNvPr id="3" name="Content Placeholder 2"/>
          <p:cNvSpPr>
            <a:spLocks noGrp="1"/>
          </p:cNvSpPr>
          <p:nvPr>
            <p:ph idx="1"/>
          </p:nvPr>
        </p:nvSpPr>
        <p:spPr>
          <a:xfrm>
            <a:off x="301624" y="1489158"/>
            <a:ext cx="2286000" cy="2560320"/>
          </a:xfrm>
          <a:solidFill>
            <a:schemeClr val="tx2">
              <a:alpha val="80000"/>
            </a:schemeClr>
          </a:solidFill>
        </p:spPr>
        <p:txBody>
          <a:bodyPr lIns="274320" tIns="182880" rIns="91440" bIns="182880" anchor="t">
            <a:noAutofit/>
          </a:bodyPr>
          <a:lstStyle>
            <a:lvl1pPr marL="0" indent="0">
              <a:buNone/>
              <a:defRPr sz="2000" b="1">
                <a:solidFill>
                  <a:srgbClr val="F4BD33"/>
                </a:solidFill>
              </a:defRPr>
            </a:lvl1pPr>
            <a:lvl2pPr marL="0" indent="0">
              <a:lnSpc>
                <a:spcPct val="100000"/>
              </a:lnSpc>
              <a:buNone/>
              <a:defRPr sz="1200">
                <a:solidFill>
                  <a:schemeClr val="bg1"/>
                </a:solidFill>
              </a:defRPr>
            </a:lvl2pPr>
            <a:lvl3pPr marL="514350" indent="0">
              <a:buNone/>
              <a:defRPr sz="1500">
                <a:solidFill>
                  <a:schemeClr val="bg1"/>
                </a:solidFill>
              </a:defRPr>
            </a:lvl3pPr>
          </a:lstStyle>
          <a:p>
            <a:pPr lvl="0"/>
            <a:r>
              <a:rPr lang="en-US" dirty="0"/>
              <a:t>Click to edit Master text styles</a:t>
            </a:r>
          </a:p>
          <a:p>
            <a:pPr lvl="1"/>
            <a:r>
              <a:rPr lang="en-US" dirty="0"/>
              <a:t>Level 2</a:t>
            </a:r>
          </a:p>
        </p:txBody>
      </p:sp>
      <p:sp>
        <p:nvSpPr>
          <p:cNvPr id="16" name="Content Placeholder 2"/>
          <p:cNvSpPr>
            <a:spLocks noGrp="1"/>
          </p:cNvSpPr>
          <p:nvPr>
            <p:ph idx="12"/>
          </p:nvPr>
        </p:nvSpPr>
        <p:spPr>
          <a:xfrm>
            <a:off x="2698314" y="1500588"/>
            <a:ext cx="2286000" cy="2560320"/>
          </a:xfrm>
          <a:solidFill>
            <a:schemeClr val="tx2">
              <a:alpha val="80000"/>
            </a:schemeClr>
          </a:solidFill>
        </p:spPr>
        <p:txBody>
          <a:bodyPr lIns="274320" tIns="182880" rIns="91440" bIns="182880" anchor="t">
            <a:noAutofit/>
          </a:bodyPr>
          <a:lstStyle>
            <a:lvl1pPr marL="0" indent="0">
              <a:buNone/>
              <a:defRPr sz="2000" b="1">
                <a:solidFill>
                  <a:srgbClr val="F4BD33"/>
                </a:solidFill>
              </a:defRPr>
            </a:lvl1pPr>
            <a:lvl2pPr marL="0" indent="0">
              <a:lnSpc>
                <a:spcPct val="100000"/>
              </a:lnSpc>
              <a:buNone/>
              <a:defRPr sz="1200">
                <a:solidFill>
                  <a:schemeClr val="bg1"/>
                </a:solidFill>
              </a:defRPr>
            </a:lvl2pPr>
            <a:lvl3pPr marL="514350" indent="0">
              <a:buNone/>
              <a:defRPr sz="1500">
                <a:solidFill>
                  <a:schemeClr val="bg1"/>
                </a:solidFill>
              </a:defRPr>
            </a:lvl3pPr>
          </a:lstStyle>
          <a:p>
            <a:pPr lvl="0"/>
            <a:r>
              <a:rPr lang="en-US" dirty="0"/>
              <a:t>Click to edit Master text styles</a:t>
            </a:r>
          </a:p>
          <a:p>
            <a:pPr lvl="1"/>
            <a:r>
              <a:rPr lang="en-US" dirty="0"/>
              <a:t>Level 2</a:t>
            </a:r>
          </a:p>
        </p:txBody>
      </p:sp>
      <p:sp>
        <p:nvSpPr>
          <p:cNvPr id="17" name="Content Placeholder 2"/>
          <p:cNvSpPr>
            <a:spLocks noGrp="1"/>
          </p:cNvSpPr>
          <p:nvPr>
            <p:ph idx="13"/>
          </p:nvPr>
        </p:nvSpPr>
        <p:spPr>
          <a:xfrm>
            <a:off x="5095004" y="1500588"/>
            <a:ext cx="2286000" cy="2560320"/>
          </a:xfrm>
          <a:solidFill>
            <a:schemeClr val="tx2">
              <a:alpha val="80000"/>
            </a:schemeClr>
          </a:solidFill>
        </p:spPr>
        <p:txBody>
          <a:bodyPr lIns="274320" tIns="182880" rIns="91440" bIns="182880" anchor="t">
            <a:noAutofit/>
          </a:bodyPr>
          <a:lstStyle>
            <a:lvl1pPr marL="0" indent="0">
              <a:buNone/>
              <a:defRPr sz="2000" b="1">
                <a:solidFill>
                  <a:srgbClr val="F4BD33"/>
                </a:solidFill>
              </a:defRPr>
            </a:lvl1pPr>
            <a:lvl2pPr marL="0" indent="0">
              <a:lnSpc>
                <a:spcPct val="100000"/>
              </a:lnSpc>
              <a:buNone/>
              <a:defRPr sz="1200">
                <a:solidFill>
                  <a:schemeClr val="bg1"/>
                </a:solidFill>
              </a:defRPr>
            </a:lvl2pPr>
            <a:lvl3pPr marL="514350" indent="0">
              <a:buNone/>
              <a:defRPr sz="1500">
                <a:solidFill>
                  <a:schemeClr val="bg1"/>
                </a:solidFill>
              </a:defRPr>
            </a:lvl3pPr>
          </a:lstStyle>
          <a:p>
            <a:pPr lvl="0"/>
            <a:r>
              <a:rPr lang="en-US" dirty="0"/>
              <a:t>Click to edit Master text styles</a:t>
            </a:r>
          </a:p>
          <a:p>
            <a:pPr lvl="1"/>
            <a:r>
              <a:rPr lang="en-US" dirty="0"/>
              <a:t>Level 2</a:t>
            </a:r>
          </a:p>
        </p:txBody>
      </p:sp>
      <p:sp>
        <p:nvSpPr>
          <p:cNvPr id="2" name="Title 1">
            <a:extLst>
              <a:ext uri="{FF2B5EF4-FFF2-40B4-BE49-F238E27FC236}">
                <a16:creationId xmlns:a16="http://schemas.microsoft.com/office/drawing/2014/main" id="{B686EF15-8018-2D49-8318-677FEC348DE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435058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Full &amp; Title &amp; Boxes">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800600"/>
          </a:xfrm>
          <a:solidFill>
            <a:schemeClr val="bg1">
              <a:lumMod val="95000"/>
            </a:schemeClr>
          </a:solidFill>
        </p:spPr>
        <p:txBody>
          <a:bodyP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B686EF15-8018-2D49-8318-677FEC348DE8}"/>
              </a:ext>
            </a:extLst>
          </p:cNvPr>
          <p:cNvSpPr>
            <a:spLocks noGrp="1"/>
          </p:cNvSpPr>
          <p:nvPr>
            <p:ph type="title"/>
          </p:nvPr>
        </p:nvSpPr>
        <p:spPr>
          <a:xfrm>
            <a:off x="301624" y="199131"/>
            <a:ext cx="8534368" cy="664561"/>
          </a:xfrm>
        </p:spPr>
        <p:txBody>
          <a:bodyPr/>
          <a:lstStyle>
            <a:lvl1pPr>
              <a:defRPr>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032573A-628E-3F46-808F-E457CC63C715}"/>
              </a:ext>
            </a:extLst>
          </p:cNvPr>
          <p:cNvSpPr>
            <a:spLocks noGrp="1"/>
          </p:cNvSpPr>
          <p:nvPr>
            <p:ph idx="12"/>
          </p:nvPr>
        </p:nvSpPr>
        <p:spPr>
          <a:xfrm>
            <a:off x="301624" y="1187341"/>
            <a:ext cx="4145248" cy="3092467"/>
          </a:xfrm>
          <a:solidFill>
            <a:schemeClr val="tx2">
              <a:alpha val="80000"/>
            </a:schemeClr>
          </a:solidFill>
        </p:spPr>
        <p:txBody>
          <a:bodyPr lIns="274320" tIns="182880" rIns="91440" bIns="182880" anchor="t">
            <a:noAutofit/>
          </a:bodyPr>
          <a:lstStyle>
            <a:lvl1pPr marL="0" indent="0">
              <a:buNone/>
              <a:defRPr sz="2000" b="1">
                <a:solidFill>
                  <a:srgbClr val="F4BD33"/>
                </a:solidFill>
              </a:defRPr>
            </a:lvl1pPr>
            <a:lvl2pPr marL="0" indent="0">
              <a:lnSpc>
                <a:spcPct val="100000"/>
              </a:lnSpc>
              <a:buNone/>
              <a:defRPr sz="1400">
                <a:solidFill>
                  <a:schemeClr val="bg1"/>
                </a:solidFill>
              </a:defRPr>
            </a:lvl2pPr>
            <a:lvl3pPr marL="182880" indent="-182880">
              <a:lnSpc>
                <a:spcPct val="100000"/>
              </a:lnSpc>
              <a:spcBef>
                <a:spcPts val="800"/>
              </a:spcBef>
              <a:buClr>
                <a:schemeClr val="bg1"/>
              </a:buClr>
              <a:buFont typeface="Arial" panose="020B0604020202020204" pitchFamily="34" charset="0"/>
              <a:buChar char="•"/>
              <a:defRPr sz="1400" baseline="0">
                <a:solidFill>
                  <a:schemeClr val="bg1"/>
                </a:solidFill>
              </a:defRPr>
            </a:lvl3pPr>
          </a:lstStyle>
          <a:p>
            <a:pPr lvl="0"/>
            <a:r>
              <a:rPr lang="en-US" dirty="0"/>
              <a:t>Click to edit Master text styles</a:t>
            </a:r>
          </a:p>
          <a:p>
            <a:pPr lvl="1"/>
            <a:r>
              <a:rPr lang="en-US" dirty="0"/>
              <a:t>Level 2</a:t>
            </a:r>
          </a:p>
          <a:p>
            <a:pPr lvl="2"/>
            <a:r>
              <a:rPr lang="en-US" dirty="0"/>
              <a:t>Level 3</a:t>
            </a:r>
          </a:p>
        </p:txBody>
      </p:sp>
    </p:spTree>
    <p:extLst>
      <p:ext uri="{BB962C8B-B14F-4D97-AF65-F5344CB8AC3E}">
        <p14:creationId xmlns:p14="http://schemas.microsoft.com/office/powerpoint/2010/main" val="215504043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D2AD9-AAB0-4A70-ABF2-8EA05EDDBC20}"/>
              </a:ext>
            </a:extLst>
          </p:cNvPr>
          <p:cNvSpPr/>
          <p:nvPr userDrawn="1"/>
        </p:nvSpPr>
        <p:spPr bwMode="auto">
          <a:xfrm>
            <a:off x="0" y="4725086"/>
            <a:ext cx="9144000" cy="418414"/>
          </a:xfrm>
          <a:prstGeom prst="rect">
            <a:avLst/>
          </a:prstGeom>
          <a:solidFill>
            <a:schemeClr val="tx2">
              <a:alpha val="80000"/>
            </a:schemeClr>
          </a:solidFill>
          <a:ln w="9525">
            <a:noFill/>
            <a:miter lim="800000"/>
            <a:headEnd/>
            <a:tailEnd/>
          </a:ln>
        </p:spPr>
        <p:txBody>
          <a:bodyPr vert="horz" wrap="square" lIns="274320" tIns="182880" rIns="91440" bIns="182880" numCol="1" anchor="t" anchorCtr="0" compatLnSpc="1">
            <a:prstTxWarp prst="textNoShape">
              <a:avLst/>
            </a:prstTxWarp>
            <a:noAutofit/>
          </a:bodyPr>
          <a:lstStyle/>
          <a:p>
            <a:pPr marL="0" lvl="0" indent="0" algn="l" eaLnBrk="1" hangingPunct="1">
              <a:lnSpc>
                <a:spcPts val="2400"/>
              </a:lnSpc>
              <a:spcBef>
                <a:spcPts val="1000"/>
              </a:spcBef>
              <a:spcAft>
                <a:spcPct val="0"/>
              </a:spcAft>
              <a:buClr>
                <a:srgbClr val="FF871F"/>
              </a:buClr>
              <a:buSzPct val="115000"/>
              <a:buFont typeface="Lucida Grande"/>
              <a:buNone/>
            </a:pPr>
            <a:endParaRPr lang="en-US" sz="2000" b="1" i="0" baseline="0" dirty="0" err="1">
              <a:solidFill>
                <a:srgbClr val="F4BD33"/>
              </a:solidFill>
              <a:latin typeface="+mn-lt"/>
              <a:ea typeface="+mn-ea"/>
            </a:endParaRPr>
          </a:p>
        </p:txBody>
      </p:sp>
      <p:sp>
        <p:nvSpPr>
          <p:cNvPr id="1026" name="Rectangle 2"/>
          <p:cNvSpPr>
            <a:spLocks noGrp="1" noChangeArrowheads="1"/>
          </p:cNvSpPr>
          <p:nvPr>
            <p:ph type="title"/>
          </p:nvPr>
        </p:nvSpPr>
        <p:spPr bwMode="auto">
          <a:xfrm>
            <a:off x="301624" y="199131"/>
            <a:ext cx="8539165" cy="5731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01624" y="772327"/>
            <a:ext cx="8539165" cy="37552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2"/>
          <p:cNvSpPr txBox="1">
            <a:spLocks/>
          </p:cNvSpPr>
          <p:nvPr/>
        </p:nvSpPr>
        <p:spPr>
          <a:xfrm>
            <a:off x="110231" y="4893577"/>
            <a:ext cx="382785" cy="274637"/>
          </a:xfrm>
          <a:prstGeom prst="rect">
            <a:avLst/>
          </a:prstGeom>
        </p:spPr>
        <p:txBody>
          <a:bodyPr vert="horz" lIns="91440" tIns="45720" rIns="91440" bIns="45720" rtlCol="0" anchor="ctr"/>
          <a:lstStyle>
            <a:defPPr>
              <a:defRPr lang="en-US"/>
            </a:defPPr>
            <a:lvl1pPr algn="r" rtl="0" fontAlgn="base">
              <a:spcBef>
                <a:spcPct val="0"/>
              </a:spcBef>
              <a:spcAft>
                <a:spcPct val="40000"/>
              </a:spcAft>
              <a:defRPr sz="1000" kern="1200">
                <a:solidFill>
                  <a:schemeClr val="bg1"/>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fld id="{60D1DDB2-AF6A-DD47-89A8-55E2D6BF3DEE}" type="slidenum">
              <a:rPr lang="en-US" smtClean="0"/>
              <a:pPr/>
              <a:t>‹#›</a:t>
            </a:fld>
            <a:endParaRPr lang="en-US" dirty="0"/>
          </a:p>
        </p:txBody>
      </p:sp>
      <p:sp>
        <p:nvSpPr>
          <p:cNvPr id="3" name="TextBox 2">
            <a:extLst>
              <a:ext uri="{FF2B5EF4-FFF2-40B4-BE49-F238E27FC236}">
                <a16:creationId xmlns:a16="http://schemas.microsoft.com/office/drawing/2014/main" id="{D0ED7793-10DF-4A8A-B311-BE462490366B}"/>
              </a:ext>
            </a:extLst>
          </p:cNvPr>
          <p:cNvSpPr txBox="1"/>
          <p:nvPr userDrawn="1"/>
        </p:nvSpPr>
        <p:spPr>
          <a:xfrm>
            <a:off x="7378700" y="4756596"/>
            <a:ext cx="1765300" cy="400110"/>
          </a:xfrm>
          <a:prstGeom prst="rect">
            <a:avLst/>
          </a:prstGeom>
          <a:noFill/>
        </p:spPr>
        <p:txBody>
          <a:bodyPr wrap="square" rtlCol="0">
            <a:spAutoFit/>
          </a:bodyPr>
          <a:lstStyle/>
          <a:p>
            <a:pPr algn="l"/>
            <a:r>
              <a:rPr lang="en-US" sz="1000" b="1" dirty="0">
                <a:solidFill>
                  <a:schemeClr val="bg1"/>
                </a:solidFill>
                <a:latin typeface="+mn-lt"/>
                <a:ea typeface="+mn-ea"/>
              </a:rPr>
              <a:t>&lt; INSERT YOUR LOGO ON THE SLIDE MASTER &gt;</a:t>
            </a:r>
          </a:p>
        </p:txBody>
      </p:sp>
    </p:spTree>
  </p:cSld>
  <p:clrMap bg1="lt1" tx1="dk1" bg2="lt2" tx2="dk2" accent1="accent1" accent2="accent2" accent3="accent3" accent4="accent4" accent5="accent5" accent6="accent6" hlink="hlink" folHlink="folHlink"/>
  <p:sldLayoutIdLst>
    <p:sldLayoutId id="2147483776" r:id="rId1"/>
    <p:sldLayoutId id="2147483654" r:id="rId2"/>
    <p:sldLayoutId id="2147483651" r:id="rId3"/>
    <p:sldLayoutId id="2147483653" r:id="rId4"/>
    <p:sldLayoutId id="2147483652" r:id="rId5"/>
    <p:sldLayoutId id="2147483775" r:id="rId6"/>
    <p:sldLayoutId id="2147483772" r:id="rId7"/>
    <p:sldLayoutId id="2147483770" r:id="rId8"/>
    <p:sldLayoutId id="2147483771" r:id="rId9"/>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hf hdr="0" ftr="0" dt="0"/>
  <p:txStyles>
    <p:title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2B2657-A55B-734A-BF91-59BFF4E6DA65}"/>
              </a:ext>
            </a:extLst>
          </p:cNvPr>
          <p:cNvSpPr/>
          <p:nvPr userDrawn="1"/>
        </p:nvSpPr>
        <p:spPr>
          <a:xfrm>
            <a:off x="0" y="4800600"/>
            <a:ext cx="9144000" cy="3429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5EF1B616-5A39-1449-84B2-ECF1F76B448E}"/>
              </a:ext>
            </a:extLst>
          </p:cNvPr>
          <p:cNvSpPr>
            <a:spLocks noGrp="1"/>
          </p:cNvSpPr>
          <p:nvPr>
            <p:ph type="title"/>
          </p:nvPr>
        </p:nvSpPr>
        <p:spPr>
          <a:xfrm>
            <a:off x="354807" y="259656"/>
            <a:ext cx="8428435" cy="86127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6F190685-ED0A-A341-B3EA-7A19830BAB1C}"/>
              </a:ext>
            </a:extLst>
          </p:cNvPr>
          <p:cNvSpPr>
            <a:spLocks noGrp="1"/>
          </p:cNvSpPr>
          <p:nvPr>
            <p:ph type="body" idx="1"/>
          </p:nvPr>
        </p:nvSpPr>
        <p:spPr>
          <a:xfrm>
            <a:off x="354805" y="1196579"/>
            <a:ext cx="7929527" cy="329184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A080735-08E0-1946-8E93-2F61DF99E7A8}"/>
              </a:ext>
            </a:extLst>
          </p:cNvPr>
          <p:cNvSpPr>
            <a:spLocks noGrp="1"/>
          </p:cNvSpPr>
          <p:nvPr>
            <p:ph type="sldNum" sz="quarter" idx="4"/>
          </p:nvPr>
        </p:nvSpPr>
        <p:spPr>
          <a:xfrm>
            <a:off x="8284342" y="4839787"/>
            <a:ext cx="496139" cy="274319"/>
          </a:xfrm>
          <a:prstGeom prst="rect">
            <a:avLst/>
          </a:prstGeom>
        </p:spPr>
        <p:txBody>
          <a:bodyPr vert="horz" lIns="0" tIns="0" rIns="0" bIns="0" rtlCol="0" anchor="ctr"/>
          <a:lstStyle>
            <a:lvl1pPr algn="r">
              <a:defRPr sz="600" b="1">
                <a:solidFill>
                  <a:schemeClr val="bg2">
                    <a:lumMod val="50000"/>
                  </a:schemeClr>
                </a:solidFill>
              </a:defRPr>
            </a:lvl1pPr>
          </a:lstStyle>
          <a:p>
            <a:r>
              <a:rPr lang="en-US" dirty="0"/>
              <a:t>PG </a:t>
            </a:r>
            <a:fld id="{82E5F845-5360-AC48-894D-E3ACF0C39174}" type="slidenum">
              <a:rPr lang="en-US" smtClean="0"/>
              <a:pPr/>
              <a:t>‹#›</a:t>
            </a:fld>
            <a:endParaRPr lang="en-US" dirty="0"/>
          </a:p>
        </p:txBody>
      </p:sp>
      <p:pic>
        <p:nvPicPr>
          <p:cNvPr id="14" name="Graphic 13">
            <a:extLst>
              <a:ext uri="{FF2B5EF4-FFF2-40B4-BE49-F238E27FC236}">
                <a16:creationId xmlns:a16="http://schemas.microsoft.com/office/drawing/2014/main" id="{72F85DDC-C8E8-F24B-BD02-F8133EBF939E}"/>
              </a:ext>
            </a:extLst>
          </p:cNvPr>
          <p:cNvPicPr>
            <a:picLocks noChangeAspect="1"/>
          </p:cNvPicPr>
          <p:nvPr userDrawn="1"/>
        </p:nvPicPr>
        <p:blipFill>
          <a:blip r:embed="rId10"/>
          <a:srcRect/>
          <a:stretch/>
        </p:blipFill>
        <p:spPr>
          <a:xfrm>
            <a:off x="373806" y="4877113"/>
            <a:ext cx="720090" cy="205740"/>
          </a:xfrm>
          <a:prstGeom prst="rect">
            <a:avLst/>
          </a:prstGeom>
        </p:spPr>
      </p:pic>
      <p:sp>
        <p:nvSpPr>
          <p:cNvPr id="11" name="Footer Placeholder 10">
            <a:extLst>
              <a:ext uri="{FF2B5EF4-FFF2-40B4-BE49-F238E27FC236}">
                <a16:creationId xmlns:a16="http://schemas.microsoft.com/office/drawing/2014/main" id="{769F3427-3B47-5F49-AE68-B58800780D21}"/>
              </a:ext>
            </a:extLst>
          </p:cNvPr>
          <p:cNvSpPr>
            <a:spLocks noGrp="1"/>
          </p:cNvSpPr>
          <p:nvPr>
            <p:ph type="ftr" sz="quarter" idx="3"/>
          </p:nvPr>
        </p:nvSpPr>
        <p:spPr>
          <a:xfrm>
            <a:off x="5192657" y="4840025"/>
            <a:ext cx="3086100" cy="273844"/>
          </a:xfrm>
          <a:prstGeom prst="rect">
            <a:avLst/>
          </a:prstGeom>
        </p:spPr>
        <p:txBody>
          <a:bodyPr vert="horz" lIns="0" tIns="0" rIns="0" bIns="0" rtlCol="0" anchor="ctr"/>
          <a:lstStyle>
            <a:lvl1pPr algn="r">
              <a:defRPr sz="600" b="0">
                <a:solidFill>
                  <a:schemeClr val="bg2">
                    <a:lumMod val="50000"/>
                  </a:schemeClr>
                </a:solidFill>
              </a:defRPr>
            </a:lvl1pPr>
          </a:lstStyle>
          <a:p>
            <a:r>
              <a:rPr lang="en-US" dirty="0"/>
              <a:t>© KPA 2019. ALL RIGHTS RESERVED. </a:t>
            </a:r>
          </a:p>
        </p:txBody>
      </p:sp>
    </p:spTree>
    <p:extLst>
      <p:ext uri="{BB962C8B-B14F-4D97-AF65-F5344CB8AC3E}">
        <p14:creationId xmlns:p14="http://schemas.microsoft.com/office/powerpoint/2010/main" val="1216571798"/>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676" r:id="rId3"/>
    <p:sldLayoutId id="2147483730" r:id="rId4"/>
    <p:sldLayoutId id="2147483712" r:id="rId5"/>
    <p:sldLayoutId id="2147483729" r:id="rId6"/>
    <p:sldLayoutId id="2147483715" r:id="rId7"/>
    <p:sldLayoutId id="214748369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i="0" kern="1200" baseline="0">
          <a:solidFill>
            <a:schemeClr val="tx1">
              <a:lumMod val="85000"/>
              <a:lumOff val="15000"/>
            </a:schemeClr>
          </a:solidFill>
          <a:latin typeface="+mj-lt"/>
          <a:ea typeface="+mj-ea"/>
          <a:cs typeface="+mj-cs"/>
        </a:defRPr>
      </a:lvl1pPr>
    </p:titleStyle>
    <p:bodyStyle>
      <a:lvl1pPr marL="365760" indent="-365760" algn="l" defTabSz="914400" rtl="0" eaLnBrk="1" latinLnBrk="0" hangingPunct="1">
        <a:lnSpc>
          <a:spcPct val="100000"/>
        </a:lnSpc>
        <a:spcBef>
          <a:spcPts val="1600"/>
        </a:spcBef>
        <a:buClr>
          <a:schemeClr val="accent2"/>
        </a:buClr>
        <a:buFont typeface="Arial" panose="020B0604020202020204" pitchFamily="34" charset="0"/>
        <a:buChar char="•"/>
        <a:defRPr sz="2200" kern="1200" baseline="0">
          <a:solidFill>
            <a:schemeClr val="tx1">
              <a:lumMod val="85000"/>
              <a:lumOff val="15000"/>
            </a:schemeClr>
          </a:solidFill>
          <a:latin typeface="+mn-lt"/>
          <a:ea typeface="+mn-ea"/>
          <a:cs typeface="+mn-cs"/>
        </a:defRPr>
      </a:lvl1pPr>
      <a:lvl2pPr marL="868680" indent="-320040" algn="l" defTabSz="914400" rtl="0" eaLnBrk="1" latinLnBrk="0" hangingPunct="1">
        <a:lnSpc>
          <a:spcPct val="100000"/>
        </a:lnSpc>
        <a:spcBef>
          <a:spcPts val="300"/>
        </a:spcBef>
        <a:spcAft>
          <a:spcPts val="300"/>
        </a:spcAft>
        <a:buClr>
          <a:schemeClr val="tx2"/>
        </a:buClr>
        <a:buFont typeface="System Font Regular"/>
        <a:buChar char="–"/>
        <a:defRPr sz="1800" kern="1200" baseline="0">
          <a:solidFill>
            <a:schemeClr val="tx1">
              <a:lumMod val="85000"/>
              <a:lumOff val="15000"/>
            </a:schemeClr>
          </a:solidFill>
          <a:latin typeface="+mn-lt"/>
          <a:ea typeface="+mn-ea"/>
          <a:cs typeface="+mn-cs"/>
        </a:defRPr>
      </a:lvl2pPr>
      <a:lvl3pPr marL="1234440" indent="-22860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965960" indent="-22860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24" userDrawn="1">
          <p15:clr>
            <a:srgbClr val="F26B43"/>
          </p15:clr>
        </p15:guide>
        <p15:guide id="4" pos="5533" userDrawn="1">
          <p15:clr>
            <a:srgbClr val="F26B43"/>
          </p15:clr>
        </p15:guide>
        <p15:guide id="5" orient="horz" userDrawn="1">
          <p15:clr>
            <a:srgbClr val="F26B43"/>
          </p15:clr>
        </p15:guide>
        <p15:guide id="6" userDrawn="1">
          <p15:clr>
            <a:srgbClr val="F26B43"/>
          </p15:clr>
        </p15:guide>
        <p15:guide id="7" orient="horz" pos="161" userDrawn="1">
          <p15:clr>
            <a:srgbClr val="F26B43"/>
          </p15:clr>
        </p15:guide>
        <p15:guide id="8" orient="horz" pos="706" userDrawn="1">
          <p15:clr>
            <a:srgbClr val="F26B43"/>
          </p15:clr>
        </p15:guide>
        <p15:guide id="9" orient="horz" pos="754" userDrawn="1">
          <p15:clr>
            <a:srgbClr val="F26B43"/>
          </p15:clr>
        </p15:guide>
        <p15:guide id="10" orient="horz" pos="3239" userDrawn="1">
          <p15:clr>
            <a:srgbClr val="F26B43"/>
          </p15:clr>
        </p15:guide>
        <p15:guide id="11" orient="horz" pos="3024" userDrawn="1">
          <p15:clr>
            <a:srgbClr val="F26B43"/>
          </p15:clr>
        </p15:guide>
        <p15:guide id="12" orient="horz" pos="2826" userDrawn="1">
          <p15:clr>
            <a:srgbClr val="F26B43"/>
          </p15:clr>
        </p15:guide>
        <p15:guide id="13" pos="5220" userDrawn="1">
          <p15:clr>
            <a:srgbClr val="F26B43"/>
          </p15:clr>
        </p15:guide>
        <p15:guide id="14" pos="6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hyperlink" Target="https://www.lossfreerx.com/fs/info/succeed_training_collection_brochure.pdf" TargetMode="External"/><Relationship Id="rId5" Type="http://schemas.openxmlformats.org/officeDocument/2006/relationships/image" Target="../media/image18.png"/><Relationship Id="rId10" Type="http://schemas.openxmlformats.org/officeDocument/2006/relationships/image" Target="../media/image29.png"/><Relationship Id="rId4" Type="http://schemas.openxmlformats.org/officeDocument/2006/relationships/slide" Target="slide3.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24.png"/><Relationship Id="rId11" Type="http://schemas.openxmlformats.org/officeDocument/2006/relationships/image" Target="../media/image32.png"/><Relationship Id="rId5" Type="http://schemas.microsoft.com/office/2007/relationships/hdphoto" Target="../media/hdphoto3.wdp"/><Relationship Id="rId10" Type="http://schemas.openxmlformats.org/officeDocument/2006/relationships/image" Target="../media/image31.jpg"/><Relationship Id="rId4" Type="http://schemas.openxmlformats.org/officeDocument/2006/relationships/image" Target="../media/image19.png"/><Relationship Id="rId9" Type="http://schemas.openxmlformats.org/officeDocument/2006/relationships/hyperlink" Target="https://www.lossfreerx.com/videos/ghs/video.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2.xml"/><Relationship Id="rId7" Type="http://schemas.microsoft.com/office/2007/relationships/hdphoto" Target="../media/hdphoto6.wdp"/><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3.xml"/><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4.xml"/><Relationship Id="rId7"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24.png"/><Relationship Id="rId5" Type="http://schemas.microsoft.com/office/2007/relationships/hdphoto" Target="../media/hdphoto7.wdp"/><Relationship Id="rId4" Type="http://schemas.openxmlformats.org/officeDocument/2006/relationships/image" Target="../media/image2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5.xml"/><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9.xml"/><Relationship Id="rId6" Type="http://schemas.microsoft.com/office/2007/relationships/hdphoto" Target="../media/hdphoto5.wdp"/><Relationship Id="rId5" Type="http://schemas.openxmlformats.org/officeDocument/2006/relationships/image" Target="../media/image21.png"/><Relationship Id="rId10" Type="http://schemas.openxmlformats.org/officeDocument/2006/relationships/image" Target="../media/image42.png"/><Relationship Id="rId4" Type="http://schemas.openxmlformats.org/officeDocument/2006/relationships/slide" Target="slide3.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7.xml"/><Relationship Id="rId7" Type="http://schemas.openxmlformats.org/officeDocument/2006/relationships/image" Target="../media/image46.pn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2.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3.xml"/><Relationship Id="rId5" Type="http://schemas.openxmlformats.org/officeDocument/2006/relationships/hyperlink" Target="https://www.lossfreerx.com/fs/events/index.html" TargetMode="External"/><Relationship Id="rId4" Type="http://schemas.openxmlformats.org/officeDocument/2006/relationships/hyperlink" Target="https://www.lossfreerx.com/fs/succeed_solution/training/client_platform_training.htm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13" Type="http://schemas.microsoft.com/office/2007/relationships/hdphoto" Target="../media/hdphoto4.wdp"/><Relationship Id="rId18" Type="http://schemas.openxmlformats.org/officeDocument/2006/relationships/image" Target="../media/image23.png"/><Relationship Id="rId3" Type="http://schemas.openxmlformats.org/officeDocument/2006/relationships/notesSlide" Target="../notesSlides/notesSlide8.xml"/><Relationship Id="rId7" Type="http://schemas.microsoft.com/office/2007/relationships/hdphoto" Target="../media/hdphoto2.wdp"/><Relationship Id="rId12" Type="http://schemas.openxmlformats.org/officeDocument/2006/relationships/image" Target="../media/image20.png"/><Relationship Id="rId17" Type="http://schemas.microsoft.com/office/2007/relationships/hdphoto" Target="../media/hdphoto6.wdp"/><Relationship Id="rId2" Type="http://schemas.openxmlformats.org/officeDocument/2006/relationships/slideLayout" Target="../slideLayouts/slideLayout13.xml"/><Relationship Id="rId16" Type="http://schemas.openxmlformats.org/officeDocument/2006/relationships/image" Target="../media/image22.png"/><Relationship Id="rId1" Type="http://schemas.openxmlformats.org/officeDocument/2006/relationships/tags" Target="../tags/tag11.xml"/><Relationship Id="rId6" Type="http://schemas.openxmlformats.org/officeDocument/2006/relationships/image" Target="../media/image17.png"/><Relationship Id="rId11" Type="http://schemas.microsoft.com/office/2007/relationships/hdphoto" Target="../media/hdphoto3.wdp"/><Relationship Id="rId5" Type="http://schemas.microsoft.com/office/2007/relationships/hdphoto" Target="../media/hdphoto1.wdp"/><Relationship Id="rId15" Type="http://schemas.microsoft.com/office/2007/relationships/hdphoto" Target="../media/hdphoto5.wdp"/><Relationship Id="rId10" Type="http://schemas.openxmlformats.org/officeDocument/2006/relationships/image" Target="../media/image19.png"/><Relationship Id="rId19" Type="http://schemas.microsoft.com/office/2007/relationships/hdphoto" Target="../media/hdphoto7.wdp"/><Relationship Id="rId4" Type="http://schemas.openxmlformats.org/officeDocument/2006/relationships/image" Target="../media/image16.png"/><Relationship Id="rId9" Type="http://schemas.openxmlformats.org/officeDocument/2006/relationships/image" Target="../media/image18.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slide" Target="slide3.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31754D50-1440-4869-8E73-8016F3E9F847}"/>
              </a:ext>
            </a:extLst>
          </p:cNvPr>
          <p:cNvPicPr>
            <a:picLocks noGrp="1" noChangeAspect="1"/>
          </p:cNvPicPr>
          <p:nvPr>
            <p:ph type="pic" sz="quarter" idx="4294967295"/>
          </p:nvPr>
        </p:nvPicPr>
        <p:blipFill>
          <a:blip r:embed="rId4"/>
          <a:srcRect/>
          <a:stretch/>
        </p:blipFill>
        <p:spPr>
          <a:xfrm>
            <a:off x="3077539" y="904215"/>
            <a:ext cx="6874106" cy="3934559"/>
          </a:xfrm>
        </p:spPr>
      </p:pic>
      <p:sp>
        <p:nvSpPr>
          <p:cNvPr id="3" name="Title 2"/>
          <p:cNvSpPr>
            <a:spLocks noGrp="1"/>
          </p:cNvSpPr>
          <p:nvPr>
            <p:ph type="ctrTitle"/>
          </p:nvPr>
        </p:nvSpPr>
        <p:spPr>
          <a:xfrm>
            <a:off x="794147" y="1983808"/>
            <a:ext cx="2837077" cy="984755"/>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dirty="0">
                <a:solidFill>
                  <a:schemeClr val="tx2"/>
                </a:solidFill>
              </a:rPr>
              <a:t>Introducing the Risk Management Center</a:t>
            </a:r>
          </a:p>
        </p:txBody>
      </p:sp>
      <p:sp>
        <p:nvSpPr>
          <p:cNvPr id="6" name="Text Placeholder 5">
            <a:extLst>
              <a:ext uri="{FF2B5EF4-FFF2-40B4-BE49-F238E27FC236}">
                <a16:creationId xmlns:a16="http://schemas.microsoft.com/office/drawing/2014/main" id="{37D8F94E-645C-4B8C-9163-0492853C40CB}"/>
              </a:ext>
            </a:extLst>
          </p:cNvPr>
          <p:cNvSpPr>
            <a:spLocks noGrp="1"/>
          </p:cNvSpPr>
          <p:nvPr>
            <p:ph type="body" sz="quarter" idx="11"/>
          </p:nvPr>
        </p:nvSpPr>
        <p:spPr>
          <a:xfrm>
            <a:off x="794146" y="3198082"/>
            <a:ext cx="2505045" cy="167285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4313" indent="-171450">
              <a:lnSpc>
                <a:spcPct val="90000"/>
              </a:lnSpc>
              <a:buFont typeface="Arial" panose="020B0604020202020204" pitchFamily="34" charset="0"/>
              <a:buChar char="•"/>
            </a:pPr>
            <a:r>
              <a:rPr lang="en-US" altLang="en-US" sz="1400" dirty="0"/>
              <a:t>Faster and Easier Workflows</a:t>
            </a:r>
          </a:p>
          <a:p>
            <a:pPr marL="214313" indent="-171450">
              <a:lnSpc>
                <a:spcPct val="90000"/>
              </a:lnSpc>
              <a:buFont typeface="Arial" panose="020B0604020202020204" pitchFamily="34" charset="0"/>
              <a:buChar char="•"/>
            </a:pPr>
            <a:r>
              <a:rPr lang="en-US" altLang="en-US" sz="1400" dirty="0"/>
              <a:t>Managers All Aspects of EHS</a:t>
            </a:r>
          </a:p>
          <a:p>
            <a:pPr marL="214313" indent="-171450">
              <a:buFont typeface="Arial" panose="020B0604020202020204" pitchFamily="34" charset="0"/>
              <a:buChar char="•"/>
            </a:pPr>
            <a:r>
              <a:rPr lang="en-US" sz="1400" dirty="0"/>
              <a:t>Robust Online Training Library</a:t>
            </a:r>
          </a:p>
        </p:txBody>
      </p:sp>
    </p:spTree>
    <p:custDataLst>
      <p:tags r:id="rId1"/>
    </p:custDataLst>
    <p:extLst>
      <p:ext uri="{BB962C8B-B14F-4D97-AF65-F5344CB8AC3E}">
        <p14:creationId xmlns:p14="http://schemas.microsoft.com/office/powerpoint/2010/main" val="9013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n-it.png">
            <a:hlinkClick r:id="rId4" action="ppaction://hlinksldjump"/>
            <a:extLst>
              <a:ext uri="{FF2B5EF4-FFF2-40B4-BE49-F238E27FC236}">
                <a16:creationId xmlns:a16="http://schemas.microsoft.com/office/drawing/2014/main" id="{1F6C3055-416D-4343-A0D7-5326C6ADA356}"/>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69730" y="100618"/>
            <a:ext cx="654589" cy="654589"/>
          </a:xfrm>
          <a:prstGeom prst="rect">
            <a:avLst/>
          </a:prstGeom>
        </p:spPr>
      </p:pic>
      <p:sp>
        <p:nvSpPr>
          <p:cNvPr id="46" name="Title 3">
            <a:extLst>
              <a:ext uri="{FF2B5EF4-FFF2-40B4-BE49-F238E27FC236}">
                <a16:creationId xmlns:a16="http://schemas.microsoft.com/office/drawing/2014/main" id="{DD59EA69-C8EB-4663-9DE8-62C607D27DA1}"/>
              </a:ext>
            </a:extLst>
          </p:cNvPr>
          <p:cNvSpPr txBox="1">
            <a:spLocks/>
          </p:cNvSpPr>
          <p:nvPr/>
        </p:nvSpPr>
        <p:spPr bwMode="auto">
          <a:xfrm>
            <a:off x="928577" y="202531"/>
            <a:ext cx="7912212"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30" normalizeH="0" baseline="0" noProof="0" dirty="0">
                <a:ln>
                  <a:noFill/>
                </a:ln>
                <a:solidFill>
                  <a:schemeClr val="accent2"/>
                </a:solidFill>
                <a:effectLst/>
                <a:uLnTx/>
                <a:uFillTx/>
                <a:latin typeface="Arial"/>
                <a:ea typeface="+mj-ea"/>
                <a:cs typeface="+mj-cs"/>
              </a:rPr>
              <a:t>Incident Track</a:t>
            </a:r>
            <a:r>
              <a:rPr kumimoji="0" lang="en-US" sz="2800" b="0" i="0" u="none" strike="noStrike" kern="0" cap="none" spc="30" normalizeH="0" baseline="30000" noProof="0" dirty="0">
                <a:ln>
                  <a:noFill/>
                </a:ln>
                <a:solidFill>
                  <a:schemeClr val="accent2"/>
                </a:solidFill>
                <a:effectLst/>
                <a:uLnTx/>
                <a:uFillTx/>
                <a:latin typeface="Arial"/>
                <a:ea typeface="+mj-ea"/>
                <a:cs typeface="+mj-cs"/>
              </a:rPr>
              <a:t>®</a:t>
            </a:r>
          </a:p>
        </p:txBody>
      </p:sp>
      <p:sp>
        <p:nvSpPr>
          <p:cNvPr id="19" name="Content Placeholder 2">
            <a:extLst>
              <a:ext uri="{FF2B5EF4-FFF2-40B4-BE49-F238E27FC236}">
                <a16:creationId xmlns:a16="http://schemas.microsoft.com/office/drawing/2014/main" id="{C153F2A5-4553-481F-9DFF-5243436F876E}"/>
              </a:ext>
            </a:extLst>
          </p:cNvPr>
          <p:cNvSpPr txBox="1">
            <a:spLocks/>
          </p:cNvSpPr>
          <p:nvPr/>
        </p:nvSpPr>
        <p:spPr bwMode="auto">
          <a:xfrm>
            <a:off x="300037" y="1032305"/>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182880"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Track your training automatically &amp; stay OSHA-compliant.</a:t>
            </a:r>
          </a:p>
        </p:txBody>
      </p:sp>
      <p:sp>
        <p:nvSpPr>
          <p:cNvPr id="20" name="Content Placeholder 16">
            <a:extLst>
              <a:ext uri="{FF2B5EF4-FFF2-40B4-BE49-F238E27FC236}">
                <a16:creationId xmlns:a16="http://schemas.microsoft.com/office/drawing/2014/main" id="{53D4A362-DAFD-44CA-A510-E6EACDF96065}"/>
              </a:ext>
            </a:extLst>
          </p:cNvPr>
          <p:cNvSpPr txBox="1">
            <a:spLocks/>
          </p:cNvSpPr>
          <p:nvPr/>
        </p:nvSpPr>
        <p:spPr>
          <a:xfrm>
            <a:off x="300983" y="1749163"/>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rPr>
              <a:t>Schedule and record training sessions for your employees effortlessly.</a:t>
            </a:r>
          </a:p>
        </p:txBody>
      </p:sp>
      <p:sp>
        <p:nvSpPr>
          <p:cNvPr id="21" name="Content Placeholder 27">
            <a:extLst>
              <a:ext uri="{FF2B5EF4-FFF2-40B4-BE49-F238E27FC236}">
                <a16:creationId xmlns:a16="http://schemas.microsoft.com/office/drawing/2014/main" id="{EA98253C-512F-47F4-8CC3-80FB36FAE193}"/>
              </a:ext>
            </a:extLst>
          </p:cNvPr>
          <p:cNvSpPr txBox="1">
            <a:spLocks/>
          </p:cNvSpPr>
          <p:nvPr/>
        </p:nvSpPr>
        <p:spPr>
          <a:xfrm>
            <a:off x="300982" y="2466021"/>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rPr>
              <a:t>Employees and Managers receive reminders of trainings coming due.</a:t>
            </a:r>
          </a:p>
        </p:txBody>
      </p:sp>
      <p:sp>
        <p:nvSpPr>
          <p:cNvPr id="22" name="Content Placeholder 18">
            <a:extLst>
              <a:ext uri="{FF2B5EF4-FFF2-40B4-BE49-F238E27FC236}">
                <a16:creationId xmlns:a16="http://schemas.microsoft.com/office/drawing/2014/main" id="{86E41DC4-87CD-4BA1-891C-274B21CD0FC5}"/>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rPr>
              <a:t>Keep records and run reports easily by using Training Track as your solution.</a:t>
            </a:r>
          </a:p>
        </p:txBody>
      </p:sp>
      <p:sp>
        <p:nvSpPr>
          <p:cNvPr id="23" name="TextBox 22">
            <a:extLst>
              <a:ext uri="{FF2B5EF4-FFF2-40B4-BE49-F238E27FC236}">
                <a16:creationId xmlns:a16="http://schemas.microsoft.com/office/drawing/2014/main" id="{07945A6F-E595-4940-88C1-497DE08AF63A}"/>
              </a:ext>
            </a:extLst>
          </p:cNvPr>
          <p:cNvSpPr txBox="1"/>
          <p:nvPr/>
        </p:nvSpPr>
        <p:spPr>
          <a:xfrm>
            <a:off x="728966" y="4120125"/>
            <a:ext cx="1716654" cy="27432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a:defRPr sz="1000" b="1">
                <a:solidFill>
                  <a:schemeClr val="bg1"/>
                </a:solidFill>
                <a:latin typeface="+mj-lt"/>
                <a:cs typeface="Tahom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rial"/>
                <a:ea typeface="+mn-ea"/>
                <a:cs typeface="Tahoma"/>
                <a:hlinkClick r:id="rId6">
                  <a:extLst>
                    <a:ext uri="{A12FA001-AC4F-418D-AE19-62706E023703}">
                      <ahyp:hlinkClr xmlns:ahyp="http://schemas.microsoft.com/office/drawing/2018/hyperlinkcolor" val="tx"/>
                    </a:ext>
                  </a:extLst>
                </a:hlinkClick>
              </a:rPr>
              <a:t>View brochure</a:t>
            </a:r>
            <a:endParaRPr kumimoji="0" lang="en-US" sz="1000" b="1" i="0" u="none" strike="noStrike" kern="0" cap="none" spc="0" normalizeH="0" baseline="0" noProof="0" dirty="0">
              <a:ln>
                <a:noFill/>
              </a:ln>
              <a:effectLst/>
              <a:uLnTx/>
              <a:uFillTx/>
              <a:latin typeface="Arial"/>
              <a:ea typeface="+mn-ea"/>
              <a:cs typeface="Tahoma"/>
            </a:endParaRPr>
          </a:p>
        </p:txBody>
      </p:sp>
      <p:grpSp>
        <p:nvGrpSpPr>
          <p:cNvPr id="24" name="Group 23">
            <a:extLst>
              <a:ext uri="{FF2B5EF4-FFF2-40B4-BE49-F238E27FC236}">
                <a16:creationId xmlns:a16="http://schemas.microsoft.com/office/drawing/2014/main" id="{D139D101-E003-45EE-B15C-C825F099F1AB}"/>
              </a:ext>
            </a:extLst>
          </p:cNvPr>
          <p:cNvGrpSpPr/>
          <p:nvPr/>
        </p:nvGrpSpPr>
        <p:grpSpPr>
          <a:xfrm>
            <a:off x="2841025" y="627826"/>
            <a:ext cx="6764616" cy="4086225"/>
            <a:chOff x="2841025" y="627826"/>
            <a:chExt cx="6764616" cy="4086225"/>
          </a:xfrm>
        </p:grpSpPr>
        <p:grpSp>
          <p:nvGrpSpPr>
            <p:cNvPr id="25" name="Group 24">
              <a:extLst>
                <a:ext uri="{FF2B5EF4-FFF2-40B4-BE49-F238E27FC236}">
                  <a16:creationId xmlns:a16="http://schemas.microsoft.com/office/drawing/2014/main" id="{5C889160-46A5-48D0-B4F5-01491004A54A}"/>
                </a:ext>
              </a:extLst>
            </p:cNvPr>
            <p:cNvGrpSpPr/>
            <p:nvPr/>
          </p:nvGrpSpPr>
          <p:grpSpPr>
            <a:xfrm>
              <a:off x="3766869" y="985141"/>
              <a:ext cx="4942125" cy="3409304"/>
              <a:chOff x="1626398" y="866403"/>
              <a:chExt cx="5856585" cy="4100543"/>
            </a:xfrm>
          </p:grpSpPr>
          <p:pic>
            <p:nvPicPr>
              <p:cNvPr id="27" name="Picture 26">
                <a:extLst>
                  <a:ext uri="{FF2B5EF4-FFF2-40B4-BE49-F238E27FC236}">
                    <a16:creationId xmlns:a16="http://schemas.microsoft.com/office/drawing/2014/main" id="{1FB61A0E-9365-4EDB-ACFA-476CD485C301}"/>
                  </a:ext>
                </a:extLst>
              </p:cNvPr>
              <p:cNvPicPr>
                <a:picLocks noChangeAspect="1"/>
              </p:cNvPicPr>
              <p:nvPr/>
            </p:nvPicPr>
            <p:blipFill>
              <a:blip r:embed="rId7"/>
              <a:stretch>
                <a:fillRect/>
              </a:stretch>
            </p:blipFill>
            <p:spPr>
              <a:xfrm>
                <a:off x="1764071" y="884343"/>
                <a:ext cx="5574919" cy="313589"/>
              </a:xfrm>
              <a:prstGeom prst="rect">
                <a:avLst/>
              </a:prstGeom>
              <a:ln>
                <a:solidFill>
                  <a:srgbClr val="0000FF"/>
                </a:solidFill>
              </a:ln>
            </p:spPr>
          </p:pic>
          <p:pic>
            <p:nvPicPr>
              <p:cNvPr id="28" name="Content Placeholder 1">
                <a:extLst>
                  <a:ext uri="{FF2B5EF4-FFF2-40B4-BE49-F238E27FC236}">
                    <a16:creationId xmlns:a16="http://schemas.microsoft.com/office/drawing/2014/main" id="{E6079DDE-144A-4B2F-B05C-338EB07A2E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6398" y="866403"/>
                <a:ext cx="5856585" cy="4100543"/>
              </a:xfrm>
              <a:prstGeom prst="rect">
                <a:avLst/>
              </a:prstGeom>
              <a:ln>
                <a:solidFill>
                  <a:schemeClr val="bg1">
                    <a:lumMod val="95000"/>
                  </a:schemeClr>
                </a:solidFill>
              </a:ln>
              <a:effectLst>
                <a:outerShdw blurRad="76200" dir="13500000" sy="23000" kx="1200000" algn="br" rotWithShape="0">
                  <a:prstClr val="black">
                    <a:alpha val="20000"/>
                  </a:prstClr>
                </a:outerShdw>
              </a:effectLst>
            </p:spPr>
          </p:pic>
        </p:grpSp>
        <p:pic>
          <p:nvPicPr>
            <p:cNvPr id="26" name="Picture 25">
              <a:extLst>
                <a:ext uri="{FF2B5EF4-FFF2-40B4-BE49-F238E27FC236}">
                  <a16:creationId xmlns:a16="http://schemas.microsoft.com/office/drawing/2014/main" id="{496B0A3C-EFD5-4BBE-A7FB-4B8656893F7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pic>
        <p:nvPicPr>
          <p:cNvPr id="29" name="Picture 28">
            <a:extLst>
              <a:ext uri="{FF2B5EF4-FFF2-40B4-BE49-F238E27FC236}">
                <a16:creationId xmlns:a16="http://schemas.microsoft.com/office/drawing/2014/main" id="{11018332-81A8-4558-843C-A54B4557A021}"/>
              </a:ext>
            </a:extLst>
          </p:cNvPr>
          <p:cNvPicPr>
            <a:picLocks noChangeAspect="1"/>
          </p:cNvPicPr>
          <p:nvPr/>
        </p:nvPicPr>
        <p:blipFill>
          <a:blip r:embed="rId10"/>
          <a:stretch>
            <a:fillRect/>
          </a:stretch>
        </p:blipFill>
        <p:spPr>
          <a:xfrm>
            <a:off x="3938660" y="1381817"/>
            <a:ext cx="4568240" cy="2571750"/>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45468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20">
                                            <p:bg/>
                                          </p:spTgt>
                                        </p:tgtEl>
                                        <p:attrNameLst>
                                          <p:attrName>style.visibility</p:attrName>
                                        </p:attrNameLst>
                                      </p:cBhvr>
                                      <p:to>
                                        <p:strVal val="visible"/>
                                      </p:to>
                                    </p:set>
                                    <p:animEffect transition="in" filter="fade">
                                      <p:cBhvr>
                                        <p:cTn id="14" dur="500"/>
                                        <p:tgtEl>
                                          <p:spTgt spid="20">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1000"/>
                                  </p:stCondLst>
                                  <p:childTnLst>
                                    <p:set>
                                      <p:cBhvr>
                                        <p:cTn id="20" dur="1" fill="hold">
                                          <p:stCondLst>
                                            <p:cond delay="0"/>
                                          </p:stCondLst>
                                        </p:cTn>
                                        <p:tgtEl>
                                          <p:spTgt spid="21">
                                            <p:bg/>
                                          </p:spTgt>
                                        </p:tgtEl>
                                        <p:attrNameLst>
                                          <p:attrName>style.visibility</p:attrName>
                                        </p:attrNameLst>
                                      </p:cBhvr>
                                      <p:to>
                                        <p:strVal val="visible"/>
                                      </p:to>
                                    </p:set>
                                    <p:animEffect transition="in" filter="fade">
                                      <p:cBhvr>
                                        <p:cTn id="21" dur="500"/>
                                        <p:tgtEl>
                                          <p:spTgt spid="21">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3500"/>
                            </p:stCondLst>
                            <p:childTnLst>
                              <p:par>
                                <p:cTn id="26" presetID="10" presetClass="entr" presetSubtype="0" fill="hold" grpId="0" nodeType="afterEffect">
                                  <p:stCondLst>
                                    <p:cond delay="1000"/>
                                  </p:stCondLst>
                                  <p:childTnLst>
                                    <p:set>
                                      <p:cBhvr>
                                        <p:cTn id="27" dur="1" fill="hold">
                                          <p:stCondLst>
                                            <p:cond delay="0"/>
                                          </p:stCondLst>
                                        </p:cTn>
                                        <p:tgtEl>
                                          <p:spTgt spid="22">
                                            <p:bg/>
                                          </p:spTgt>
                                        </p:tgtEl>
                                        <p:attrNameLst>
                                          <p:attrName>style.visibility</p:attrName>
                                        </p:attrNameLst>
                                      </p:cBhvr>
                                      <p:to>
                                        <p:strVal val="visible"/>
                                      </p:to>
                                    </p:set>
                                    <p:animEffect transition="in" filter="fade">
                                      <p:cBhvr>
                                        <p:cTn id="28" dur="500"/>
                                        <p:tgtEl>
                                          <p:spTgt spid="22">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fade">
                                      <p:cBhvr>
                                        <p:cTn id="31" dur="500"/>
                                        <p:tgtEl>
                                          <p:spTgt spid="2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bldP spid="20" grpId="0" uiExpand="1" build="p" animBg="1"/>
      <p:bldP spid="21" grpId="0" uiExpand="1" build="p" animBg="1"/>
      <p:bldP spid="2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n-sds.png">
            <a:hlinkClick r:id="" action="ppaction://noaction"/>
            <a:extLst>
              <a:ext uri="{FF2B5EF4-FFF2-40B4-BE49-F238E27FC236}">
                <a16:creationId xmlns:a16="http://schemas.microsoft.com/office/drawing/2014/main" id="{42C5E8A5-50DF-490B-88F2-146324C57752}"/>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5951" y="93071"/>
            <a:ext cx="658368" cy="658368"/>
          </a:xfrm>
          <a:prstGeom prst="rect">
            <a:avLst/>
          </a:prstGeom>
        </p:spPr>
      </p:pic>
      <p:grpSp>
        <p:nvGrpSpPr>
          <p:cNvPr id="43" name="Group 42">
            <a:extLst>
              <a:ext uri="{FF2B5EF4-FFF2-40B4-BE49-F238E27FC236}">
                <a16:creationId xmlns:a16="http://schemas.microsoft.com/office/drawing/2014/main" id="{C51B6916-CF68-451C-8F7B-7FD67D0560AD}"/>
              </a:ext>
            </a:extLst>
          </p:cNvPr>
          <p:cNvGrpSpPr>
            <a:grpSpLocks noChangeAspect="1"/>
          </p:cNvGrpSpPr>
          <p:nvPr/>
        </p:nvGrpSpPr>
        <p:grpSpPr>
          <a:xfrm>
            <a:off x="3758620" y="991148"/>
            <a:ext cx="5008531" cy="3506770"/>
            <a:chOff x="1634365" y="866401"/>
            <a:chExt cx="5847601" cy="4094253"/>
          </a:xfrm>
        </p:grpSpPr>
        <p:pic>
          <p:nvPicPr>
            <p:cNvPr id="44" name="Picture 43">
              <a:extLst>
                <a:ext uri="{FF2B5EF4-FFF2-40B4-BE49-F238E27FC236}">
                  <a16:creationId xmlns:a16="http://schemas.microsoft.com/office/drawing/2014/main" id="{CC3EF2C1-F169-4F21-8C46-F14FED7C0C0E}"/>
                </a:ext>
              </a:extLst>
            </p:cNvPr>
            <p:cNvPicPr>
              <a:picLocks noChangeAspect="1"/>
            </p:cNvPicPr>
            <p:nvPr/>
          </p:nvPicPr>
          <p:blipFill>
            <a:blip r:embed="rId6"/>
            <a:stretch>
              <a:fillRect/>
            </a:stretch>
          </p:blipFill>
          <p:spPr>
            <a:xfrm>
              <a:off x="1764071" y="884343"/>
              <a:ext cx="5574919" cy="313589"/>
            </a:xfrm>
            <a:prstGeom prst="rect">
              <a:avLst/>
            </a:prstGeom>
            <a:ln>
              <a:solidFill>
                <a:srgbClr val="0000FF"/>
              </a:solidFill>
            </a:ln>
          </p:spPr>
        </p:pic>
        <p:pic>
          <p:nvPicPr>
            <p:cNvPr id="45" name="Picture 2">
              <a:extLst>
                <a:ext uri="{FF2B5EF4-FFF2-40B4-BE49-F238E27FC236}">
                  <a16:creationId xmlns:a16="http://schemas.microsoft.com/office/drawing/2014/main" id="{AF904E23-9021-45FE-8D00-257EADEE86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634365" y="866401"/>
              <a:ext cx="5847601" cy="4094253"/>
            </a:xfrm>
            <a:prstGeom prst="rect">
              <a:avLst/>
            </a:prstGeom>
            <a:noFill/>
            <a:ln w="9525">
              <a:solidFill>
                <a:srgbClr val="FFFFFF">
                  <a:lumMod val="95000"/>
                </a:srgbClr>
              </a:solidFill>
              <a:miter lim="800000"/>
              <a:headEnd/>
              <a:tailEnd/>
            </a:ln>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grpSp>
      <p:sp>
        <p:nvSpPr>
          <p:cNvPr id="46" name="Content Placeholder 2">
            <a:extLst>
              <a:ext uri="{FF2B5EF4-FFF2-40B4-BE49-F238E27FC236}">
                <a16:creationId xmlns:a16="http://schemas.microsoft.com/office/drawing/2014/main" id="{F0E6B05C-4176-4731-BABD-220D1B9D6E1B}"/>
              </a:ext>
            </a:extLst>
          </p:cNvPr>
          <p:cNvSpPr txBox="1">
            <a:spLocks/>
          </p:cNvSpPr>
          <p:nvPr/>
        </p:nvSpPr>
        <p:spPr bwMode="auto">
          <a:xfrm>
            <a:off x="300037" y="1032305"/>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182880"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Organize, manage, and provide access to Safety Data Sheets (SDSs).</a:t>
            </a:r>
          </a:p>
        </p:txBody>
      </p:sp>
      <p:sp>
        <p:nvSpPr>
          <p:cNvPr id="47" name="Content Placeholder 16">
            <a:extLst>
              <a:ext uri="{FF2B5EF4-FFF2-40B4-BE49-F238E27FC236}">
                <a16:creationId xmlns:a16="http://schemas.microsoft.com/office/drawing/2014/main" id="{19FA346B-78BA-4EF3-9FC8-7FC119814440}"/>
              </a:ext>
            </a:extLst>
          </p:cNvPr>
          <p:cNvSpPr txBox="1">
            <a:spLocks/>
          </p:cNvSpPr>
          <p:nvPr/>
        </p:nvSpPr>
        <p:spPr>
          <a:xfrm>
            <a:off x="300983" y="1749163"/>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rPr>
              <a:t>OSHA’s Hazard Communication (GHS) and “Right-To-Know” standards compliance through accessibility </a:t>
            </a:r>
          </a:p>
        </p:txBody>
      </p:sp>
      <p:sp>
        <p:nvSpPr>
          <p:cNvPr id="48" name="Content Placeholder 27">
            <a:extLst>
              <a:ext uri="{FF2B5EF4-FFF2-40B4-BE49-F238E27FC236}">
                <a16:creationId xmlns:a16="http://schemas.microsoft.com/office/drawing/2014/main" id="{002B9AE1-5B90-4541-9FF7-76DC4F8DCDEB}"/>
              </a:ext>
            </a:extLst>
          </p:cNvPr>
          <p:cNvSpPr txBox="1">
            <a:spLocks/>
          </p:cNvSpPr>
          <p:nvPr/>
        </p:nvSpPr>
        <p:spPr>
          <a:xfrm>
            <a:off x="300982" y="2466021"/>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rPr>
              <a:t>GHS-compliant training courses for both managers and employees. </a:t>
            </a:r>
          </a:p>
        </p:txBody>
      </p:sp>
      <p:sp>
        <p:nvSpPr>
          <p:cNvPr id="49" name="Content Placeholder 18">
            <a:extLst>
              <a:ext uri="{FF2B5EF4-FFF2-40B4-BE49-F238E27FC236}">
                <a16:creationId xmlns:a16="http://schemas.microsoft.com/office/drawing/2014/main" id="{26369F01-0AE6-41B2-A746-1287F04E8F3D}"/>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rPr>
              <a:t>Print GHS, HMIS and NFPA labels</a:t>
            </a:r>
          </a:p>
        </p:txBody>
      </p:sp>
      <p:pic>
        <p:nvPicPr>
          <p:cNvPr id="50" name="Picture 49">
            <a:extLst>
              <a:ext uri="{FF2B5EF4-FFF2-40B4-BE49-F238E27FC236}">
                <a16:creationId xmlns:a16="http://schemas.microsoft.com/office/drawing/2014/main" id="{0E3FF94E-39D0-4F98-8504-37DF8FD98D6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sp>
        <p:nvSpPr>
          <p:cNvPr id="51" name="Title 3">
            <a:extLst>
              <a:ext uri="{FF2B5EF4-FFF2-40B4-BE49-F238E27FC236}">
                <a16:creationId xmlns:a16="http://schemas.microsoft.com/office/drawing/2014/main" id="{76BFEADB-A71A-45D2-AA41-15B48A4EDDE0}"/>
              </a:ext>
            </a:extLst>
          </p:cNvPr>
          <p:cNvSpPr txBox="1">
            <a:spLocks/>
          </p:cNvSpPr>
          <p:nvPr/>
        </p:nvSpPr>
        <p:spPr bwMode="auto">
          <a:xfrm>
            <a:off x="928577" y="202531"/>
            <a:ext cx="7912212"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30" normalizeH="0" baseline="0" noProof="0" dirty="0">
                <a:ln>
                  <a:noFill/>
                </a:ln>
                <a:solidFill>
                  <a:schemeClr val="accent2"/>
                </a:solidFill>
                <a:effectLst/>
                <a:uLnTx/>
                <a:uFillTx/>
                <a:latin typeface="Arial"/>
                <a:ea typeface="+mj-ea"/>
                <a:cs typeface="+mj-cs"/>
              </a:rPr>
              <a:t>SDS Track</a:t>
            </a:r>
            <a:r>
              <a:rPr kumimoji="0" lang="en-US" sz="2800" b="0" i="0" u="none" strike="noStrike" kern="0" cap="none" spc="30" normalizeH="0" baseline="30000" noProof="0" dirty="0">
                <a:ln>
                  <a:noFill/>
                </a:ln>
                <a:solidFill>
                  <a:schemeClr val="accent2"/>
                </a:solidFill>
                <a:effectLst/>
                <a:uLnTx/>
                <a:uFillTx/>
                <a:latin typeface="Arial"/>
                <a:ea typeface="+mj-ea"/>
                <a:cs typeface="+mj-cs"/>
              </a:rPr>
              <a:t>®</a:t>
            </a:r>
          </a:p>
        </p:txBody>
      </p:sp>
      <p:sp>
        <p:nvSpPr>
          <p:cNvPr id="52" name="TextBox 51">
            <a:extLst>
              <a:ext uri="{FF2B5EF4-FFF2-40B4-BE49-F238E27FC236}">
                <a16:creationId xmlns:a16="http://schemas.microsoft.com/office/drawing/2014/main" id="{22DB713E-1887-4A83-A9BB-9B7411BC3F62}"/>
              </a:ext>
            </a:extLst>
          </p:cNvPr>
          <p:cNvSpPr txBox="1"/>
          <p:nvPr/>
        </p:nvSpPr>
        <p:spPr>
          <a:xfrm>
            <a:off x="724319" y="4108899"/>
            <a:ext cx="1769127" cy="27432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000" b="1" i="0" u="none" strike="noStrike" kern="0" cap="none" spc="0" normalizeH="0" baseline="0">
                <a:ln>
                  <a:noFill/>
                </a:ln>
                <a:solidFill>
                  <a:schemeClr val="bg1"/>
                </a:solidFill>
                <a:effectLst/>
                <a:uLnTx/>
                <a:uFillTx/>
                <a:latin typeface="Arial"/>
                <a:ea typeface="+mn-ea"/>
                <a:cs typeface="Tahom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en-US" dirty="0">
                <a:hlinkClick r:id="rId9">
                  <a:extLst>
                    <a:ext uri="{A12FA001-AC4F-418D-AE19-62706E023703}">
                      <ahyp:hlinkClr xmlns:ahyp="http://schemas.microsoft.com/office/drawing/2018/hyperlinkcolor" val="tx"/>
                    </a:ext>
                  </a:extLst>
                </a:hlinkClick>
              </a:rPr>
              <a:t>Video on the GHS training</a:t>
            </a:r>
            <a:endParaRPr lang="en-US" altLang="en-US" dirty="0"/>
          </a:p>
        </p:txBody>
      </p:sp>
      <p:pic>
        <p:nvPicPr>
          <p:cNvPr id="53" name="Picture 52" descr="ghs_screen1.jpg">
            <a:extLst>
              <a:ext uri="{FF2B5EF4-FFF2-40B4-BE49-F238E27FC236}">
                <a16:creationId xmlns:a16="http://schemas.microsoft.com/office/drawing/2014/main" id="{797B87ED-2D7A-4F49-8088-F48D6BD489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01282" y="1312406"/>
            <a:ext cx="3911841" cy="2562277"/>
          </a:xfrm>
          <a:prstGeom prst="rect">
            <a:avLst/>
          </a:prstGeom>
          <a:ln>
            <a:solidFill>
              <a:srgbClr val="376092"/>
            </a:solidFill>
          </a:ln>
          <a:effectLst>
            <a:outerShdw blurRad="63500" sx="102000" sy="102000" algn="ctr" rotWithShape="0">
              <a:prstClr val="black">
                <a:alpha val="40000"/>
              </a:prstClr>
            </a:outerShdw>
          </a:effectLst>
        </p:spPr>
      </p:pic>
      <p:pic>
        <p:nvPicPr>
          <p:cNvPr id="54" name="Picture 2">
            <a:extLst>
              <a:ext uri="{FF2B5EF4-FFF2-40B4-BE49-F238E27FC236}">
                <a16:creationId xmlns:a16="http://schemas.microsoft.com/office/drawing/2014/main" id="{F38F0148-19FB-4FB6-AE53-DDDBBCBB6C9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369" t="9041" r="16058" b="28559"/>
          <a:stretch/>
        </p:blipFill>
        <p:spPr bwMode="auto">
          <a:xfrm>
            <a:off x="4884683" y="1700403"/>
            <a:ext cx="2781300" cy="1751518"/>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37076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6">
                                            <p:bg/>
                                          </p:spTgt>
                                        </p:tgtEl>
                                        <p:attrNameLst>
                                          <p:attrName>style.visibility</p:attrName>
                                        </p:attrNameLst>
                                      </p:cBhvr>
                                      <p:to>
                                        <p:strVal val="visible"/>
                                      </p:to>
                                    </p:set>
                                    <p:animEffect transition="in" filter="fade">
                                      <p:cBhvr>
                                        <p:cTn id="7" dur="500"/>
                                        <p:tgtEl>
                                          <p:spTgt spid="4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fade">
                                      <p:cBhvr>
                                        <p:cTn id="10" dur="500"/>
                                        <p:tgtEl>
                                          <p:spTgt spid="46">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47">
                                            <p:bg/>
                                          </p:spTgt>
                                        </p:tgtEl>
                                        <p:attrNameLst>
                                          <p:attrName>style.visibility</p:attrName>
                                        </p:attrNameLst>
                                      </p:cBhvr>
                                      <p:to>
                                        <p:strVal val="visible"/>
                                      </p:to>
                                    </p:set>
                                    <p:animEffect transition="in" filter="fade">
                                      <p:cBhvr>
                                        <p:cTn id="14" dur="500"/>
                                        <p:tgtEl>
                                          <p:spTgt spid="47">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47">
                                            <p:txEl>
                                              <p:pRg st="0" end="0"/>
                                            </p:txEl>
                                          </p:spTgt>
                                        </p:tgtEl>
                                        <p:attrNameLst>
                                          <p:attrName>style.visibility</p:attrName>
                                        </p:attrNameLst>
                                      </p:cBhvr>
                                      <p:to>
                                        <p:strVal val="visible"/>
                                      </p:to>
                                    </p:set>
                                    <p:animEffect transition="in" filter="fade">
                                      <p:cBhvr>
                                        <p:cTn id="17" dur="500"/>
                                        <p:tgtEl>
                                          <p:spTgt spid="47">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48">
                                            <p:bg/>
                                          </p:spTgt>
                                        </p:tgtEl>
                                        <p:attrNameLst>
                                          <p:attrName>style.visibility</p:attrName>
                                        </p:attrNameLst>
                                      </p:cBhvr>
                                      <p:to>
                                        <p:strVal val="visible"/>
                                      </p:to>
                                    </p:set>
                                    <p:animEffect transition="in" filter="fade">
                                      <p:cBhvr>
                                        <p:cTn id="21" dur="500"/>
                                        <p:tgtEl>
                                          <p:spTgt spid="48">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48">
                                            <p:txEl>
                                              <p:pRg st="0" end="0"/>
                                            </p:txEl>
                                          </p:spTgt>
                                        </p:tgtEl>
                                        <p:attrNameLst>
                                          <p:attrName>style.visibility</p:attrName>
                                        </p:attrNameLst>
                                      </p:cBhvr>
                                      <p:to>
                                        <p:strVal val="visible"/>
                                      </p:to>
                                    </p:set>
                                    <p:animEffect transition="in" filter="fade">
                                      <p:cBhvr>
                                        <p:cTn id="24" dur="500"/>
                                        <p:tgtEl>
                                          <p:spTgt spid="48">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49">
                                            <p:bg/>
                                          </p:spTgt>
                                        </p:tgtEl>
                                        <p:attrNameLst>
                                          <p:attrName>style.visibility</p:attrName>
                                        </p:attrNameLst>
                                      </p:cBhvr>
                                      <p:to>
                                        <p:strVal val="visible"/>
                                      </p:to>
                                    </p:set>
                                    <p:animEffect transition="in" filter="fade">
                                      <p:cBhvr>
                                        <p:cTn id="28" dur="500"/>
                                        <p:tgtEl>
                                          <p:spTgt spid="49">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49">
                                            <p:txEl>
                                              <p:pRg st="0" end="0"/>
                                            </p:txEl>
                                          </p:spTgt>
                                        </p:tgtEl>
                                        <p:attrNameLst>
                                          <p:attrName>style.visibility</p:attrName>
                                        </p:attrNameLst>
                                      </p:cBhvr>
                                      <p:to>
                                        <p:strVal val="visible"/>
                                      </p:to>
                                    </p:set>
                                    <p:animEffect transition="in" filter="fade">
                                      <p:cBhvr>
                                        <p:cTn id="31" dur="500"/>
                                        <p:tgtEl>
                                          <p:spTgt spid="4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xit" presetSubtype="0" fill="hold" nodeType="withEffect">
                                  <p:stCondLst>
                                    <p:cond delay="0"/>
                                  </p:stCondLst>
                                  <p:childTnLst>
                                    <p:animEffect transition="out" filter="fade">
                                      <p:cBhvr>
                                        <p:cTn id="47" dur="1000"/>
                                        <p:tgtEl>
                                          <p:spTgt spid="53"/>
                                        </p:tgtEl>
                                      </p:cBhvr>
                                    </p:animEffect>
                                    <p:anim calcmode="lin" valueType="num">
                                      <p:cBhvr>
                                        <p:cTn id="48" dur="1000"/>
                                        <p:tgtEl>
                                          <p:spTgt spid="53"/>
                                        </p:tgtEl>
                                        <p:attrNameLst>
                                          <p:attrName>ppt_x</p:attrName>
                                        </p:attrNameLst>
                                      </p:cBhvr>
                                      <p:tavLst>
                                        <p:tav tm="0">
                                          <p:val>
                                            <p:strVal val="ppt_x"/>
                                          </p:val>
                                        </p:tav>
                                        <p:tav tm="100000">
                                          <p:val>
                                            <p:strVal val="ppt_x"/>
                                          </p:val>
                                        </p:tav>
                                      </p:tavLst>
                                    </p:anim>
                                    <p:anim calcmode="lin" valueType="num">
                                      <p:cBhvr>
                                        <p:cTn id="49" dur="1000"/>
                                        <p:tgtEl>
                                          <p:spTgt spid="53"/>
                                        </p:tgtEl>
                                        <p:attrNameLst>
                                          <p:attrName>ppt_y</p:attrName>
                                        </p:attrNameLst>
                                      </p:cBhvr>
                                      <p:tavLst>
                                        <p:tav tm="0">
                                          <p:val>
                                            <p:strVal val="ppt_y"/>
                                          </p:val>
                                        </p:tav>
                                        <p:tav tm="100000">
                                          <p:val>
                                            <p:strVal val="ppt_y+.1"/>
                                          </p:val>
                                        </p:tav>
                                      </p:tavLst>
                                    </p:anim>
                                    <p:set>
                                      <p:cBhvr>
                                        <p:cTn id="50" dur="1" fill="hold">
                                          <p:stCondLst>
                                            <p:cond delay="9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uiExpand="1" build="p" animBg="1"/>
      <p:bldP spid="47" grpId="0" uiExpand="1" build="p" animBg="1"/>
      <p:bldP spid="48" grpId="0" uiExpand="1" build="p" animBg="1"/>
      <p:bldP spid="4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201A151-57C7-4E01-9929-C66DF34CFC0C}"/>
              </a:ext>
            </a:extLst>
          </p:cNvPr>
          <p:cNvSpPr txBox="1">
            <a:spLocks/>
          </p:cNvSpPr>
          <p:nvPr/>
        </p:nvSpPr>
        <p:spPr bwMode="auto">
          <a:xfrm>
            <a:off x="300037" y="1032305"/>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182880"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rPr>
              <a:t>Build Behavior-Based Safety (BBS) Programs easily.</a:t>
            </a: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Content Placeholder 16">
            <a:extLst>
              <a:ext uri="{FF2B5EF4-FFF2-40B4-BE49-F238E27FC236}">
                <a16:creationId xmlns:a16="http://schemas.microsoft.com/office/drawing/2014/main" id="{B7B084FA-5819-4600-B6FB-5FFDCF379C0D}"/>
              </a:ext>
            </a:extLst>
          </p:cNvPr>
          <p:cNvSpPr txBox="1">
            <a:spLocks/>
          </p:cNvSpPr>
          <p:nvPr/>
        </p:nvSpPr>
        <p:spPr>
          <a:xfrm>
            <a:off x="300983" y="1749163"/>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Drive down losses and build an effective safety culture</a:t>
            </a:r>
          </a:p>
        </p:txBody>
      </p:sp>
      <p:sp>
        <p:nvSpPr>
          <p:cNvPr id="25" name="Content Placeholder 27">
            <a:extLst>
              <a:ext uri="{FF2B5EF4-FFF2-40B4-BE49-F238E27FC236}">
                <a16:creationId xmlns:a16="http://schemas.microsoft.com/office/drawing/2014/main" id="{8A5D1696-8FD7-472A-A364-EE5484636F46}"/>
              </a:ext>
            </a:extLst>
          </p:cNvPr>
          <p:cNvSpPr txBox="1">
            <a:spLocks/>
          </p:cNvSpPr>
          <p:nvPr/>
        </p:nvSpPr>
        <p:spPr>
          <a:xfrm>
            <a:off x="300982" y="2466021"/>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Customize your Hazard Analyses</a:t>
            </a:r>
          </a:p>
        </p:txBody>
      </p:sp>
      <p:sp>
        <p:nvSpPr>
          <p:cNvPr id="26" name="Content Placeholder 18">
            <a:extLst>
              <a:ext uri="{FF2B5EF4-FFF2-40B4-BE49-F238E27FC236}">
                <a16:creationId xmlns:a16="http://schemas.microsoft.com/office/drawing/2014/main" id="{D396E19E-843A-4417-90C0-DC1E7F9DFBB0}"/>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Create PowerPoints that are fully customizable from JHAs</a:t>
            </a:r>
          </a:p>
        </p:txBody>
      </p:sp>
      <p:grpSp>
        <p:nvGrpSpPr>
          <p:cNvPr id="27" name="Group 26">
            <a:extLst>
              <a:ext uri="{FF2B5EF4-FFF2-40B4-BE49-F238E27FC236}">
                <a16:creationId xmlns:a16="http://schemas.microsoft.com/office/drawing/2014/main" id="{BF305E06-9F99-4661-815B-4650CA9A34D3}"/>
              </a:ext>
            </a:extLst>
          </p:cNvPr>
          <p:cNvGrpSpPr/>
          <p:nvPr/>
        </p:nvGrpSpPr>
        <p:grpSpPr>
          <a:xfrm>
            <a:off x="2841025" y="627826"/>
            <a:ext cx="6764616" cy="4086225"/>
            <a:chOff x="2841025" y="627826"/>
            <a:chExt cx="6764616" cy="4086225"/>
          </a:xfrm>
        </p:grpSpPr>
        <p:pic>
          <p:nvPicPr>
            <p:cNvPr id="28" name="Picture 27">
              <a:extLst>
                <a:ext uri="{FF2B5EF4-FFF2-40B4-BE49-F238E27FC236}">
                  <a16:creationId xmlns:a16="http://schemas.microsoft.com/office/drawing/2014/main" id="{A1DD9199-D162-4C51-96D5-25DAD2C2F39C}"/>
                </a:ext>
              </a:extLst>
            </p:cNvPr>
            <p:cNvPicPr>
              <a:picLocks noChangeAspect="1"/>
            </p:cNvPicPr>
            <p:nvPr/>
          </p:nvPicPr>
          <p:blipFill>
            <a:blip r:embed="rId4"/>
            <a:stretch>
              <a:fillRect/>
            </a:stretch>
          </p:blipFill>
          <p:spPr>
            <a:xfrm>
              <a:off x="3844031" y="998461"/>
              <a:ext cx="4785064" cy="3088316"/>
            </a:xfrm>
            <a:prstGeom prst="rect">
              <a:avLst/>
            </a:prstGeom>
            <a:effectLst/>
          </p:spPr>
        </p:pic>
        <p:pic>
          <p:nvPicPr>
            <p:cNvPr id="29" name="Picture 28">
              <a:extLst>
                <a:ext uri="{FF2B5EF4-FFF2-40B4-BE49-F238E27FC236}">
                  <a16:creationId xmlns:a16="http://schemas.microsoft.com/office/drawing/2014/main" id="{8CD538A2-3BCC-4117-BA48-25C3672EE12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pic>
        <p:nvPicPr>
          <p:cNvPr id="30" name="Picture 29" descr="n-bbs.png">
            <a:hlinkClick r:id="" action="ppaction://noaction"/>
            <a:extLst>
              <a:ext uri="{FF2B5EF4-FFF2-40B4-BE49-F238E27FC236}">
                <a16:creationId xmlns:a16="http://schemas.microsoft.com/office/drawing/2014/main" id="{E7A48D1C-5D06-4470-9646-17AD7F2552EF}"/>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65951" y="96321"/>
            <a:ext cx="658368" cy="658368"/>
          </a:xfrm>
          <a:prstGeom prst="rect">
            <a:avLst/>
          </a:prstGeom>
        </p:spPr>
      </p:pic>
      <p:sp>
        <p:nvSpPr>
          <p:cNvPr id="31" name="Title 3">
            <a:extLst>
              <a:ext uri="{FF2B5EF4-FFF2-40B4-BE49-F238E27FC236}">
                <a16:creationId xmlns:a16="http://schemas.microsoft.com/office/drawing/2014/main" id="{7BE71D38-11DE-4106-95D5-A7A5B6FFCD7D}"/>
              </a:ext>
            </a:extLst>
          </p:cNvPr>
          <p:cNvSpPr txBox="1">
            <a:spLocks/>
          </p:cNvSpPr>
          <p:nvPr/>
        </p:nvSpPr>
        <p:spPr bwMode="auto">
          <a:xfrm>
            <a:off x="928577" y="202531"/>
            <a:ext cx="7912212"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30" normalizeH="0" baseline="0" noProof="0">
                <a:ln>
                  <a:noFill/>
                </a:ln>
                <a:solidFill>
                  <a:schemeClr val="accent2"/>
                </a:solidFill>
                <a:effectLst/>
                <a:uLnTx/>
                <a:uFillTx/>
                <a:latin typeface="Arial"/>
                <a:ea typeface="+mj-ea"/>
                <a:cs typeface="+mj-cs"/>
              </a:rPr>
              <a:t>BBS Track</a:t>
            </a:r>
            <a:r>
              <a:rPr kumimoji="0" lang="en-US" sz="2800" b="0" i="0" u="none" strike="noStrike" kern="0" cap="none" spc="30" normalizeH="0" baseline="30000" noProof="0">
                <a:ln>
                  <a:noFill/>
                </a:ln>
                <a:solidFill>
                  <a:schemeClr val="accent2"/>
                </a:solidFill>
                <a:effectLst/>
                <a:uLnTx/>
                <a:uFillTx/>
                <a:latin typeface="Arial"/>
                <a:ea typeface="+mj-ea"/>
                <a:cs typeface="+mj-cs"/>
              </a:rPr>
              <a:t>®</a:t>
            </a:r>
            <a:endParaRPr kumimoji="0" lang="en-US" sz="2800" b="0" i="0" u="none" strike="noStrike" kern="0" cap="none" spc="30" normalizeH="0" baseline="30000" noProof="0" dirty="0">
              <a:ln>
                <a:noFill/>
              </a:ln>
              <a:solidFill>
                <a:schemeClr val="accent2"/>
              </a:solidFill>
              <a:effectLst/>
              <a:uLnTx/>
              <a:uFillTx/>
              <a:latin typeface="Arial"/>
              <a:ea typeface="+mj-ea"/>
              <a:cs typeface="+mj-cs"/>
            </a:endParaRPr>
          </a:p>
        </p:txBody>
      </p:sp>
      <p:pic>
        <p:nvPicPr>
          <p:cNvPr id="32" name="Picture 31">
            <a:extLst>
              <a:ext uri="{FF2B5EF4-FFF2-40B4-BE49-F238E27FC236}">
                <a16:creationId xmlns:a16="http://schemas.microsoft.com/office/drawing/2014/main" id="{49CAD3EE-7F05-4707-8158-FD1589AE7D1D}"/>
              </a:ext>
            </a:extLst>
          </p:cNvPr>
          <p:cNvPicPr>
            <a:picLocks noChangeAspect="1"/>
          </p:cNvPicPr>
          <p:nvPr/>
        </p:nvPicPr>
        <p:blipFill>
          <a:blip r:embed="rId8"/>
          <a:stretch>
            <a:fillRect/>
          </a:stretch>
        </p:blipFill>
        <p:spPr>
          <a:xfrm>
            <a:off x="4156952" y="1023426"/>
            <a:ext cx="4232446" cy="3037371"/>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792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bg/>
                                          </p:spTgt>
                                        </p:tgtEl>
                                        <p:attrNameLst>
                                          <p:attrName>style.visibility</p:attrName>
                                        </p:attrNameLst>
                                      </p:cBhvr>
                                      <p:to>
                                        <p:strVal val="visible"/>
                                      </p:to>
                                    </p:set>
                                    <p:animEffect transition="in" filter="fade">
                                      <p:cBhvr>
                                        <p:cTn id="7" dur="500"/>
                                        <p:tgtEl>
                                          <p:spTgt spid="1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18">
                                            <p:bg/>
                                          </p:spTgt>
                                        </p:tgtEl>
                                        <p:attrNameLst>
                                          <p:attrName>style.visibility</p:attrName>
                                        </p:attrNameLst>
                                      </p:cBhvr>
                                      <p:to>
                                        <p:strVal val="visible"/>
                                      </p:to>
                                    </p:set>
                                    <p:animEffect transition="in" filter="fade">
                                      <p:cBhvr>
                                        <p:cTn id="14" dur="500"/>
                                        <p:tgtEl>
                                          <p:spTgt spid="18">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5">
                                            <p:bg/>
                                          </p:spTgt>
                                        </p:tgtEl>
                                        <p:attrNameLst>
                                          <p:attrName>style.visibility</p:attrName>
                                        </p:attrNameLst>
                                      </p:cBhvr>
                                      <p:to>
                                        <p:strVal val="visible"/>
                                      </p:to>
                                    </p:set>
                                    <p:animEffect transition="in" filter="fade">
                                      <p:cBhvr>
                                        <p:cTn id="21" dur="500"/>
                                        <p:tgtEl>
                                          <p:spTgt spid="25">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5">
                                            <p:txEl>
                                              <p:pRg st="0" end="0"/>
                                            </p:txEl>
                                          </p:spTgt>
                                        </p:tgtEl>
                                        <p:attrNameLst>
                                          <p:attrName>style.visibility</p:attrName>
                                        </p:attrNameLst>
                                      </p:cBhvr>
                                      <p:to>
                                        <p:strVal val="visible"/>
                                      </p:to>
                                    </p:set>
                                    <p:animEffect transition="in" filter="fade">
                                      <p:cBhvr>
                                        <p:cTn id="24" dur="500"/>
                                        <p:tgtEl>
                                          <p:spTgt spid="25">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6">
                                            <p:bg/>
                                          </p:spTgt>
                                        </p:tgtEl>
                                        <p:attrNameLst>
                                          <p:attrName>style.visibility</p:attrName>
                                        </p:attrNameLst>
                                      </p:cBhvr>
                                      <p:to>
                                        <p:strVal val="visible"/>
                                      </p:to>
                                    </p:set>
                                    <p:animEffect transition="in" filter="fade">
                                      <p:cBhvr>
                                        <p:cTn id="28" dur="500"/>
                                        <p:tgtEl>
                                          <p:spTgt spid="26">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8" grpId="0" uiExpand="1" build="p" animBg="1"/>
      <p:bldP spid="25" grpId="0" uiExpand="1" build="p" animBg="1"/>
      <p:bldP spid="2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81FCBB64-2C01-4964-B48B-5A0149FAC474}"/>
              </a:ext>
            </a:extLst>
          </p:cNvPr>
          <p:cNvSpPr txBox="1">
            <a:spLocks/>
          </p:cNvSpPr>
          <p:nvPr/>
        </p:nvSpPr>
        <p:spPr bwMode="auto">
          <a:xfrm>
            <a:off x="300037" y="1032305"/>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182880"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rPr>
              <a:t>Create Job Description and Return-to-Work programs easily </a:t>
            </a: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7" name="Content Placeholder 16">
            <a:extLst>
              <a:ext uri="{FF2B5EF4-FFF2-40B4-BE49-F238E27FC236}">
                <a16:creationId xmlns:a16="http://schemas.microsoft.com/office/drawing/2014/main" id="{8BF5A06B-D48D-4C36-885F-B86B695CDE2E}"/>
              </a:ext>
            </a:extLst>
          </p:cNvPr>
          <p:cNvSpPr txBox="1">
            <a:spLocks/>
          </p:cNvSpPr>
          <p:nvPr/>
        </p:nvSpPr>
        <p:spPr>
          <a:xfrm>
            <a:off x="300983" y="1749163"/>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Adopt HR Best Practices</a:t>
            </a:r>
          </a:p>
        </p:txBody>
      </p:sp>
      <p:sp>
        <p:nvSpPr>
          <p:cNvPr id="28" name="Content Placeholder 27">
            <a:extLst>
              <a:ext uri="{FF2B5EF4-FFF2-40B4-BE49-F238E27FC236}">
                <a16:creationId xmlns:a16="http://schemas.microsoft.com/office/drawing/2014/main" id="{7D8826D1-8786-4C52-BD9A-69E8DAAF156F}"/>
              </a:ext>
            </a:extLst>
          </p:cNvPr>
          <p:cNvSpPr txBox="1">
            <a:spLocks/>
          </p:cNvSpPr>
          <p:nvPr/>
        </p:nvSpPr>
        <p:spPr>
          <a:xfrm>
            <a:off x="300982" y="2466021"/>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Align with ISO Standards</a:t>
            </a:r>
          </a:p>
        </p:txBody>
      </p:sp>
      <p:sp>
        <p:nvSpPr>
          <p:cNvPr id="29" name="Content Placeholder 18">
            <a:extLst>
              <a:ext uri="{FF2B5EF4-FFF2-40B4-BE49-F238E27FC236}">
                <a16:creationId xmlns:a16="http://schemas.microsoft.com/office/drawing/2014/main" id="{9C6F949E-F673-4C87-BF67-A9ABE59C3DD4}"/>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Customize to your organization</a:t>
            </a:r>
          </a:p>
        </p:txBody>
      </p:sp>
      <p:grpSp>
        <p:nvGrpSpPr>
          <p:cNvPr id="30" name="Group 29">
            <a:extLst>
              <a:ext uri="{FF2B5EF4-FFF2-40B4-BE49-F238E27FC236}">
                <a16:creationId xmlns:a16="http://schemas.microsoft.com/office/drawing/2014/main" id="{924F57F4-9B02-4E0D-B802-E0B37A60844B}"/>
              </a:ext>
            </a:extLst>
          </p:cNvPr>
          <p:cNvGrpSpPr/>
          <p:nvPr/>
        </p:nvGrpSpPr>
        <p:grpSpPr>
          <a:xfrm>
            <a:off x="2841025" y="627826"/>
            <a:ext cx="6764616" cy="4086225"/>
            <a:chOff x="2841025" y="627826"/>
            <a:chExt cx="6764616" cy="4086225"/>
          </a:xfrm>
        </p:grpSpPr>
        <p:grpSp>
          <p:nvGrpSpPr>
            <p:cNvPr id="31" name="Group 30">
              <a:extLst>
                <a:ext uri="{FF2B5EF4-FFF2-40B4-BE49-F238E27FC236}">
                  <a16:creationId xmlns:a16="http://schemas.microsoft.com/office/drawing/2014/main" id="{DBC27525-E4BF-4BAB-AB0C-4E67CE83208D}"/>
                </a:ext>
              </a:extLst>
            </p:cNvPr>
            <p:cNvGrpSpPr>
              <a:grpSpLocks noChangeAspect="1"/>
            </p:cNvGrpSpPr>
            <p:nvPr/>
          </p:nvGrpSpPr>
          <p:grpSpPr>
            <a:xfrm>
              <a:off x="3650318" y="887766"/>
              <a:ext cx="5181542" cy="3435659"/>
              <a:chOff x="1607142" y="865887"/>
              <a:chExt cx="5857320" cy="3883738"/>
            </a:xfrm>
          </p:grpSpPr>
          <p:pic>
            <p:nvPicPr>
              <p:cNvPr id="33" name="Picture 32">
                <a:extLst>
                  <a:ext uri="{FF2B5EF4-FFF2-40B4-BE49-F238E27FC236}">
                    <a16:creationId xmlns:a16="http://schemas.microsoft.com/office/drawing/2014/main" id="{7AB61A1C-BADE-47DD-AAAB-4956D7A15393}"/>
                  </a:ext>
                </a:extLst>
              </p:cNvPr>
              <p:cNvPicPr>
                <a:picLocks noChangeAspect="1"/>
              </p:cNvPicPr>
              <p:nvPr/>
            </p:nvPicPr>
            <p:blipFill>
              <a:blip r:embed="rId4"/>
              <a:stretch>
                <a:fillRect/>
              </a:stretch>
            </p:blipFill>
            <p:spPr>
              <a:xfrm>
                <a:off x="1764071" y="884343"/>
                <a:ext cx="5574919" cy="313589"/>
              </a:xfrm>
              <a:prstGeom prst="rect">
                <a:avLst/>
              </a:prstGeom>
              <a:ln>
                <a:solidFill>
                  <a:srgbClr val="0000FF"/>
                </a:solidFill>
              </a:ln>
            </p:spPr>
          </p:pic>
          <p:pic>
            <p:nvPicPr>
              <p:cNvPr id="34" name="Content Placeholder 2">
                <a:extLst>
                  <a:ext uri="{FF2B5EF4-FFF2-40B4-BE49-F238E27FC236}">
                    <a16:creationId xmlns:a16="http://schemas.microsoft.com/office/drawing/2014/main" id="{F21464EA-7DC4-4996-9B48-E7AE7FF6FA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299"/>
              <a:stretch/>
            </p:blipFill>
            <p:spPr>
              <a:xfrm>
                <a:off x="1607142" y="865887"/>
                <a:ext cx="5857320" cy="3883738"/>
              </a:xfrm>
              <a:prstGeom prst="rect">
                <a:avLst/>
              </a:prstGeom>
              <a:ln>
                <a:solidFill>
                  <a:srgbClr val="FFFFFF">
                    <a:lumMod val="95000"/>
                  </a:srgbClr>
                </a:solidFill>
              </a:ln>
              <a:effectLst>
                <a:outerShdw blurRad="76200" dir="13500000" sy="23000" kx="1200000" algn="br" rotWithShape="0">
                  <a:prstClr val="black">
                    <a:alpha val="20000"/>
                  </a:prstClr>
                </a:outerShdw>
              </a:effectLst>
            </p:spPr>
          </p:pic>
        </p:grpSp>
        <p:pic>
          <p:nvPicPr>
            <p:cNvPr id="32" name="Picture 31">
              <a:extLst>
                <a:ext uri="{FF2B5EF4-FFF2-40B4-BE49-F238E27FC236}">
                  <a16:creationId xmlns:a16="http://schemas.microsoft.com/office/drawing/2014/main" id="{B15069A1-459B-4CF0-8BA5-100E763520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pic>
        <p:nvPicPr>
          <p:cNvPr id="35" name="Picture 34" descr="n-jd.png">
            <a:hlinkClick r:id="" action="ppaction://noaction"/>
            <a:extLst>
              <a:ext uri="{FF2B5EF4-FFF2-40B4-BE49-F238E27FC236}">
                <a16:creationId xmlns:a16="http://schemas.microsoft.com/office/drawing/2014/main" id="{66C27E5D-D8F1-4673-BE3C-08B8D0F39D33}"/>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75029" y="98728"/>
            <a:ext cx="658368" cy="658368"/>
          </a:xfrm>
          <a:prstGeom prst="rect">
            <a:avLst/>
          </a:prstGeom>
        </p:spPr>
      </p:pic>
      <p:sp>
        <p:nvSpPr>
          <p:cNvPr id="36" name="Title 3">
            <a:extLst>
              <a:ext uri="{FF2B5EF4-FFF2-40B4-BE49-F238E27FC236}">
                <a16:creationId xmlns:a16="http://schemas.microsoft.com/office/drawing/2014/main" id="{8EA44633-16BA-48EE-9CFB-A5F0EEB04488}"/>
              </a:ext>
            </a:extLst>
          </p:cNvPr>
          <p:cNvSpPr txBox="1">
            <a:spLocks/>
          </p:cNvSpPr>
          <p:nvPr/>
        </p:nvSpPr>
        <p:spPr bwMode="auto">
          <a:xfrm>
            <a:off x="928577" y="202531"/>
            <a:ext cx="7912212"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30" normalizeH="0" baseline="0" noProof="0" dirty="0">
                <a:ln>
                  <a:noFill/>
                </a:ln>
                <a:solidFill>
                  <a:schemeClr val="accent2"/>
                </a:solidFill>
                <a:effectLst/>
                <a:uLnTx/>
                <a:uFillTx/>
                <a:latin typeface="Arial"/>
                <a:ea typeface="+mj-ea"/>
                <a:cs typeface="+mj-cs"/>
              </a:rPr>
              <a:t>Job Description Track</a:t>
            </a:r>
            <a:r>
              <a:rPr kumimoji="0" lang="en-US" sz="2800" b="0" i="0" u="none" strike="noStrike" kern="0" cap="none" spc="30" normalizeH="0" baseline="30000" noProof="0" dirty="0">
                <a:ln>
                  <a:noFill/>
                </a:ln>
                <a:solidFill>
                  <a:schemeClr val="accent2"/>
                </a:solidFill>
                <a:effectLst/>
                <a:uLnTx/>
                <a:uFillTx/>
                <a:latin typeface="Arial"/>
                <a:ea typeface="+mj-ea"/>
                <a:cs typeface="+mj-cs"/>
              </a:rPr>
              <a:t>®</a:t>
            </a:r>
          </a:p>
        </p:txBody>
      </p:sp>
      <p:pic>
        <p:nvPicPr>
          <p:cNvPr id="37" name="Picture 36">
            <a:extLst>
              <a:ext uri="{FF2B5EF4-FFF2-40B4-BE49-F238E27FC236}">
                <a16:creationId xmlns:a16="http://schemas.microsoft.com/office/drawing/2014/main" id="{8BE30AA8-9620-4DDA-B16C-CFD262092EE6}"/>
              </a:ext>
            </a:extLst>
          </p:cNvPr>
          <p:cNvPicPr>
            <a:picLocks noChangeAspect="1"/>
          </p:cNvPicPr>
          <p:nvPr/>
        </p:nvPicPr>
        <p:blipFill>
          <a:blip r:embed="rId9"/>
          <a:stretch>
            <a:fillRect/>
          </a:stretch>
        </p:blipFill>
        <p:spPr>
          <a:xfrm>
            <a:off x="4477239" y="1169411"/>
            <a:ext cx="3522397" cy="2804678"/>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419339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500"/>
                                        <p:tgtEl>
                                          <p:spTgt spid="18">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7">
                                            <p:bg/>
                                          </p:spTgt>
                                        </p:tgtEl>
                                        <p:attrNameLst>
                                          <p:attrName>style.visibility</p:attrName>
                                        </p:attrNameLst>
                                      </p:cBhvr>
                                      <p:to>
                                        <p:strVal val="visible"/>
                                      </p:to>
                                    </p:set>
                                    <p:animEffect transition="in" filter="fade">
                                      <p:cBhvr>
                                        <p:cTn id="14" dur="500"/>
                                        <p:tgtEl>
                                          <p:spTgt spid="27">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8">
                                            <p:bg/>
                                          </p:spTgt>
                                        </p:tgtEl>
                                        <p:attrNameLst>
                                          <p:attrName>style.visibility</p:attrName>
                                        </p:attrNameLst>
                                      </p:cBhvr>
                                      <p:to>
                                        <p:strVal val="visible"/>
                                      </p:to>
                                    </p:set>
                                    <p:animEffect transition="in" filter="fade">
                                      <p:cBhvr>
                                        <p:cTn id="21" dur="500"/>
                                        <p:tgtEl>
                                          <p:spTgt spid="28">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500"/>
                                        <p:tgtEl>
                                          <p:spTgt spid="28">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9">
                                            <p:bg/>
                                          </p:spTgt>
                                        </p:tgtEl>
                                        <p:attrNameLst>
                                          <p:attrName>style.visibility</p:attrName>
                                        </p:attrNameLst>
                                      </p:cBhvr>
                                      <p:to>
                                        <p:strVal val="visible"/>
                                      </p:to>
                                    </p:set>
                                    <p:animEffect transition="in" filter="fade">
                                      <p:cBhvr>
                                        <p:cTn id="28" dur="500"/>
                                        <p:tgtEl>
                                          <p:spTgt spid="29">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9">
                                            <p:txEl>
                                              <p:pRg st="0" end="0"/>
                                            </p:txEl>
                                          </p:spTgt>
                                        </p:tgtEl>
                                        <p:attrNameLst>
                                          <p:attrName>style.visibility</p:attrName>
                                        </p:attrNameLst>
                                      </p:cBhvr>
                                      <p:to>
                                        <p:strVal val="visible"/>
                                      </p:to>
                                    </p:set>
                                    <p:animEffect transition="in" filter="fade">
                                      <p:cBhvr>
                                        <p:cTn id="31" dur="500"/>
                                        <p:tgtEl>
                                          <p:spTgt spid="2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P spid="27" grpId="0" uiExpand="1" build="p" animBg="1"/>
      <p:bldP spid="28" grpId="0" uiExpand="1" build="p" animBg="1"/>
      <p:bldP spid="29"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n-coi.png">
            <a:hlinkClick r:id="" action="ppaction://noaction"/>
            <a:extLst>
              <a:ext uri="{FF2B5EF4-FFF2-40B4-BE49-F238E27FC236}">
                <a16:creationId xmlns:a16="http://schemas.microsoft.com/office/drawing/2014/main" id="{7523EB3B-F6DD-4D9D-9752-4FED6DA9756F}"/>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9730" y="77498"/>
            <a:ext cx="658368" cy="658368"/>
          </a:xfrm>
          <a:prstGeom prst="rect">
            <a:avLst/>
          </a:prstGeom>
        </p:spPr>
      </p:pic>
      <p:sp>
        <p:nvSpPr>
          <p:cNvPr id="39" name="Content Placeholder 2">
            <a:extLst>
              <a:ext uri="{FF2B5EF4-FFF2-40B4-BE49-F238E27FC236}">
                <a16:creationId xmlns:a16="http://schemas.microsoft.com/office/drawing/2014/main" id="{EFDA2B32-F5CC-4A5F-8F41-5A27F28EAEBF}"/>
              </a:ext>
            </a:extLst>
          </p:cNvPr>
          <p:cNvSpPr txBox="1">
            <a:spLocks/>
          </p:cNvSpPr>
          <p:nvPr/>
        </p:nvSpPr>
        <p:spPr bwMode="auto">
          <a:xfrm>
            <a:off x="300037" y="1032305"/>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182880"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a:ln>
                  <a:noFill/>
                </a:ln>
                <a:solidFill>
                  <a:srgbClr val="FFFFFF"/>
                </a:solidFill>
                <a:effectLst/>
                <a:uLnTx/>
                <a:uFillTx/>
                <a:latin typeface="Arial"/>
                <a:ea typeface="+mn-ea"/>
                <a:cs typeface="+mn-cs"/>
              </a:rPr>
              <a:t>Manage Certificates of Insurance before a problem occurs.</a:t>
            </a: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40" name="Content Placeholder 16">
            <a:extLst>
              <a:ext uri="{FF2B5EF4-FFF2-40B4-BE49-F238E27FC236}">
                <a16:creationId xmlns:a16="http://schemas.microsoft.com/office/drawing/2014/main" id="{D71BDDFA-48F2-4B1B-9464-E533121244BD}"/>
              </a:ext>
            </a:extLst>
          </p:cNvPr>
          <p:cNvSpPr txBox="1">
            <a:spLocks/>
          </p:cNvSpPr>
          <p:nvPr/>
        </p:nvSpPr>
        <p:spPr>
          <a:xfrm>
            <a:off x="300983" y="1749163"/>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rPr>
              <a:t>Prevents significant liabilities, and addresses insurance needs</a:t>
            </a:r>
          </a:p>
        </p:txBody>
      </p:sp>
      <p:sp>
        <p:nvSpPr>
          <p:cNvPr id="41" name="Content Placeholder 27">
            <a:extLst>
              <a:ext uri="{FF2B5EF4-FFF2-40B4-BE49-F238E27FC236}">
                <a16:creationId xmlns:a16="http://schemas.microsoft.com/office/drawing/2014/main" id="{89AC8509-402C-4EFC-8AE0-EDF4BDBD5F31}"/>
              </a:ext>
            </a:extLst>
          </p:cNvPr>
          <p:cNvSpPr txBox="1">
            <a:spLocks/>
          </p:cNvSpPr>
          <p:nvPr/>
        </p:nvSpPr>
        <p:spPr>
          <a:xfrm>
            <a:off x="300982" y="2466021"/>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rPr>
              <a:t>Maintain up-to-date vendor records</a:t>
            </a:r>
          </a:p>
        </p:txBody>
      </p:sp>
      <p:sp>
        <p:nvSpPr>
          <p:cNvPr id="42" name="Content Placeholder 18">
            <a:extLst>
              <a:ext uri="{FF2B5EF4-FFF2-40B4-BE49-F238E27FC236}">
                <a16:creationId xmlns:a16="http://schemas.microsoft.com/office/drawing/2014/main" id="{B1622471-E3D4-4C09-A13B-438A77815C4B}"/>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200" b="0" i="0" u="none" strike="noStrike" kern="0" cap="none" spc="0" normalizeH="0" baseline="0" noProof="0" dirty="0">
                <a:ln>
                  <a:noFill/>
                </a:ln>
                <a:solidFill>
                  <a:srgbClr val="FFFFFF"/>
                </a:solidFill>
                <a:effectLst/>
                <a:uLnTx/>
                <a:uFillTx/>
                <a:latin typeface="Arial"/>
                <a:ea typeface="+mn-ea"/>
              </a:rPr>
              <a:t>Data will be tracked and reviewed against the contractual requirements</a:t>
            </a:r>
          </a:p>
        </p:txBody>
      </p:sp>
      <p:grpSp>
        <p:nvGrpSpPr>
          <p:cNvPr id="43" name="Group 42">
            <a:extLst>
              <a:ext uri="{FF2B5EF4-FFF2-40B4-BE49-F238E27FC236}">
                <a16:creationId xmlns:a16="http://schemas.microsoft.com/office/drawing/2014/main" id="{28F75D78-51BD-448A-BF6B-594660E95E7A}"/>
              </a:ext>
            </a:extLst>
          </p:cNvPr>
          <p:cNvGrpSpPr/>
          <p:nvPr/>
        </p:nvGrpSpPr>
        <p:grpSpPr>
          <a:xfrm>
            <a:off x="2841025" y="627826"/>
            <a:ext cx="6764616" cy="4086225"/>
            <a:chOff x="2841025" y="627826"/>
            <a:chExt cx="6764616" cy="4086225"/>
          </a:xfrm>
        </p:grpSpPr>
        <p:grpSp>
          <p:nvGrpSpPr>
            <p:cNvPr id="44" name="Group 43">
              <a:extLst>
                <a:ext uri="{FF2B5EF4-FFF2-40B4-BE49-F238E27FC236}">
                  <a16:creationId xmlns:a16="http://schemas.microsoft.com/office/drawing/2014/main" id="{1745AE43-FB04-4E4F-8FC1-B138CA11699C}"/>
                </a:ext>
              </a:extLst>
            </p:cNvPr>
            <p:cNvGrpSpPr>
              <a:grpSpLocks noChangeAspect="1"/>
            </p:cNvGrpSpPr>
            <p:nvPr/>
          </p:nvGrpSpPr>
          <p:grpSpPr>
            <a:xfrm>
              <a:off x="3641439" y="987915"/>
              <a:ext cx="5184018" cy="3566160"/>
              <a:chOff x="1629205" y="862519"/>
              <a:chExt cx="5848638" cy="4094980"/>
            </a:xfrm>
          </p:grpSpPr>
          <p:pic>
            <p:nvPicPr>
              <p:cNvPr id="46" name="Picture 45">
                <a:extLst>
                  <a:ext uri="{FF2B5EF4-FFF2-40B4-BE49-F238E27FC236}">
                    <a16:creationId xmlns:a16="http://schemas.microsoft.com/office/drawing/2014/main" id="{C198950B-C4ED-4185-8A0E-71BF76114273}"/>
                  </a:ext>
                </a:extLst>
              </p:cNvPr>
              <p:cNvPicPr>
                <a:picLocks noChangeAspect="1"/>
              </p:cNvPicPr>
              <p:nvPr/>
            </p:nvPicPr>
            <p:blipFill>
              <a:blip r:embed="rId6"/>
              <a:stretch>
                <a:fillRect/>
              </a:stretch>
            </p:blipFill>
            <p:spPr>
              <a:xfrm>
                <a:off x="1764071" y="884343"/>
                <a:ext cx="5574919" cy="313589"/>
              </a:xfrm>
              <a:prstGeom prst="rect">
                <a:avLst/>
              </a:prstGeom>
              <a:ln>
                <a:solidFill>
                  <a:srgbClr val="0000FF"/>
                </a:solidFill>
              </a:ln>
            </p:spPr>
          </p:pic>
          <p:pic>
            <p:nvPicPr>
              <p:cNvPr id="47" name="Content Placeholder 2">
                <a:extLst>
                  <a:ext uri="{FF2B5EF4-FFF2-40B4-BE49-F238E27FC236}">
                    <a16:creationId xmlns:a16="http://schemas.microsoft.com/office/drawing/2014/main" id="{16101BE4-8425-409C-80E4-16C4854690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9205" y="862519"/>
                <a:ext cx="5848638" cy="4094980"/>
              </a:xfrm>
              <a:prstGeom prst="rect">
                <a:avLst/>
              </a:prstGeom>
              <a:ln>
                <a:solidFill>
                  <a:srgbClr val="FFFFFF">
                    <a:lumMod val="95000"/>
                  </a:srgbClr>
                </a:solidFill>
              </a:ln>
              <a:effectLst>
                <a:outerShdw blurRad="76200" dir="13500000" sy="23000" kx="1200000" algn="br" rotWithShape="0">
                  <a:prstClr val="black">
                    <a:alpha val="20000"/>
                  </a:prstClr>
                </a:outerShdw>
              </a:effectLst>
            </p:spPr>
          </p:pic>
        </p:grpSp>
        <p:pic>
          <p:nvPicPr>
            <p:cNvPr id="45" name="Picture 44">
              <a:extLst>
                <a:ext uri="{FF2B5EF4-FFF2-40B4-BE49-F238E27FC236}">
                  <a16:creationId xmlns:a16="http://schemas.microsoft.com/office/drawing/2014/main" id="{0FCA96C8-FB12-44D8-A038-588BA4866AA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sp>
        <p:nvSpPr>
          <p:cNvPr id="48" name="Title 3">
            <a:extLst>
              <a:ext uri="{FF2B5EF4-FFF2-40B4-BE49-F238E27FC236}">
                <a16:creationId xmlns:a16="http://schemas.microsoft.com/office/drawing/2014/main" id="{952DC559-1811-41E3-B20F-33986676F3DB}"/>
              </a:ext>
            </a:extLst>
          </p:cNvPr>
          <p:cNvSpPr txBox="1">
            <a:spLocks/>
          </p:cNvSpPr>
          <p:nvPr/>
        </p:nvSpPr>
        <p:spPr bwMode="auto">
          <a:xfrm>
            <a:off x="928577" y="202531"/>
            <a:ext cx="7912212"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30" normalizeH="0" baseline="0" noProof="0" dirty="0">
                <a:ln>
                  <a:noFill/>
                </a:ln>
                <a:solidFill>
                  <a:schemeClr val="accent2"/>
                </a:solidFill>
                <a:effectLst/>
                <a:uLnTx/>
                <a:uFillTx/>
                <a:latin typeface="Arial"/>
                <a:ea typeface="+mj-ea"/>
                <a:cs typeface="+mj-cs"/>
              </a:rPr>
              <a:t>COI Track</a:t>
            </a:r>
          </a:p>
        </p:txBody>
      </p:sp>
      <p:pic>
        <p:nvPicPr>
          <p:cNvPr id="49" name="Picture 48">
            <a:extLst>
              <a:ext uri="{FF2B5EF4-FFF2-40B4-BE49-F238E27FC236}">
                <a16:creationId xmlns:a16="http://schemas.microsoft.com/office/drawing/2014/main" id="{6459C217-F5AB-4F94-9E4B-89F107F3286B}"/>
              </a:ext>
            </a:extLst>
          </p:cNvPr>
          <p:cNvPicPr>
            <a:picLocks noChangeAspect="1"/>
          </p:cNvPicPr>
          <p:nvPr/>
        </p:nvPicPr>
        <p:blipFill>
          <a:blip r:embed="rId9"/>
          <a:stretch>
            <a:fillRect/>
          </a:stretch>
        </p:blipFill>
        <p:spPr>
          <a:xfrm>
            <a:off x="4468487" y="1056164"/>
            <a:ext cx="3702083" cy="2974431"/>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6158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9">
                                            <p:bg/>
                                          </p:spTgt>
                                        </p:tgtEl>
                                        <p:attrNameLst>
                                          <p:attrName>style.visibility</p:attrName>
                                        </p:attrNameLst>
                                      </p:cBhvr>
                                      <p:to>
                                        <p:strVal val="visible"/>
                                      </p:to>
                                    </p:set>
                                    <p:animEffect transition="in" filter="fade">
                                      <p:cBhvr>
                                        <p:cTn id="7" dur="500"/>
                                        <p:tgtEl>
                                          <p:spTgt spid="39">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40">
                                            <p:bg/>
                                          </p:spTgt>
                                        </p:tgtEl>
                                        <p:attrNameLst>
                                          <p:attrName>style.visibility</p:attrName>
                                        </p:attrNameLst>
                                      </p:cBhvr>
                                      <p:to>
                                        <p:strVal val="visible"/>
                                      </p:to>
                                    </p:set>
                                    <p:animEffect transition="in" filter="fade">
                                      <p:cBhvr>
                                        <p:cTn id="14" dur="500"/>
                                        <p:tgtEl>
                                          <p:spTgt spid="40">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fade">
                                      <p:cBhvr>
                                        <p:cTn id="17" dur="500"/>
                                        <p:tgtEl>
                                          <p:spTgt spid="40">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41">
                                            <p:bg/>
                                          </p:spTgt>
                                        </p:tgtEl>
                                        <p:attrNameLst>
                                          <p:attrName>style.visibility</p:attrName>
                                        </p:attrNameLst>
                                      </p:cBhvr>
                                      <p:to>
                                        <p:strVal val="visible"/>
                                      </p:to>
                                    </p:set>
                                    <p:animEffect transition="in" filter="fade">
                                      <p:cBhvr>
                                        <p:cTn id="21" dur="500"/>
                                        <p:tgtEl>
                                          <p:spTgt spid="41">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41">
                                            <p:txEl>
                                              <p:pRg st="0" end="0"/>
                                            </p:txEl>
                                          </p:spTgt>
                                        </p:tgtEl>
                                        <p:attrNameLst>
                                          <p:attrName>style.visibility</p:attrName>
                                        </p:attrNameLst>
                                      </p:cBhvr>
                                      <p:to>
                                        <p:strVal val="visible"/>
                                      </p:to>
                                    </p:set>
                                    <p:animEffect transition="in" filter="fade">
                                      <p:cBhvr>
                                        <p:cTn id="24" dur="500"/>
                                        <p:tgtEl>
                                          <p:spTgt spid="41">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42">
                                            <p:bg/>
                                          </p:spTgt>
                                        </p:tgtEl>
                                        <p:attrNameLst>
                                          <p:attrName>style.visibility</p:attrName>
                                        </p:attrNameLst>
                                      </p:cBhvr>
                                      <p:to>
                                        <p:strVal val="visible"/>
                                      </p:to>
                                    </p:set>
                                    <p:animEffect transition="in" filter="fade">
                                      <p:cBhvr>
                                        <p:cTn id="28" dur="500"/>
                                        <p:tgtEl>
                                          <p:spTgt spid="42">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42">
                                            <p:txEl>
                                              <p:pRg st="0" end="0"/>
                                            </p:txEl>
                                          </p:spTgt>
                                        </p:tgtEl>
                                        <p:attrNameLst>
                                          <p:attrName>style.visibility</p:attrName>
                                        </p:attrNameLst>
                                      </p:cBhvr>
                                      <p:to>
                                        <p:strVal val="visible"/>
                                      </p:to>
                                    </p:set>
                                    <p:animEffect transition="in" filter="fade">
                                      <p:cBhvr>
                                        <p:cTn id="31" dur="500"/>
                                        <p:tgtEl>
                                          <p:spTgt spid="4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animBg="1"/>
      <p:bldP spid="40" grpId="0" uiExpand="1" build="p" animBg="1"/>
      <p:bldP spid="41" grpId="0" uiExpand="1" build="p" animBg="1"/>
      <p:bldP spid="42"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A9C3DE7-4569-4696-9FC0-4715C775A859}"/>
              </a:ext>
            </a:extLst>
          </p:cNvPr>
          <p:cNvSpPr txBox="1">
            <a:spLocks/>
          </p:cNvSpPr>
          <p:nvPr/>
        </p:nvSpPr>
        <p:spPr bwMode="auto">
          <a:xfrm>
            <a:off x="300037" y="1032305"/>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182880"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Perform and track safety observations based on the JHA’s</a:t>
            </a:r>
          </a:p>
        </p:txBody>
      </p:sp>
      <p:sp>
        <p:nvSpPr>
          <p:cNvPr id="27" name="Content Placeholder 16">
            <a:extLst>
              <a:ext uri="{FF2B5EF4-FFF2-40B4-BE49-F238E27FC236}">
                <a16:creationId xmlns:a16="http://schemas.microsoft.com/office/drawing/2014/main" id="{20D0C978-0DCA-40E2-B695-5B53886C89C0}"/>
              </a:ext>
            </a:extLst>
          </p:cNvPr>
          <p:cNvSpPr txBox="1">
            <a:spLocks/>
          </p:cNvSpPr>
          <p:nvPr/>
        </p:nvSpPr>
        <p:spPr>
          <a:xfrm>
            <a:off x="300983" y="1749163"/>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Easily search and generate a summary or detailed report</a:t>
            </a:r>
          </a:p>
        </p:txBody>
      </p:sp>
      <p:sp>
        <p:nvSpPr>
          <p:cNvPr id="28" name="Content Placeholder 27">
            <a:extLst>
              <a:ext uri="{FF2B5EF4-FFF2-40B4-BE49-F238E27FC236}">
                <a16:creationId xmlns:a16="http://schemas.microsoft.com/office/drawing/2014/main" id="{D2836ACA-17F2-4F7C-9BB6-17576B5633EC}"/>
              </a:ext>
            </a:extLst>
          </p:cNvPr>
          <p:cNvSpPr txBox="1">
            <a:spLocks/>
          </p:cNvSpPr>
          <p:nvPr/>
        </p:nvSpPr>
        <p:spPr>
          <a:xfrm>
            <a:off x="300982" y="2466021"/>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Print a blank safety observation form, for the field</a:t>
            </a:r>
          </a:p>
        </p:txBody>
      </p:sp>
      <p:sp>
        <p:nvSpPr>
          <p:cNvPr id="29" name="Content Placeholder 18">
            <a:extLst>
              <a:ext uri="{FF2B5EF4-FFF2-40B4-BE49-F238E27FC236}">
                <a16:creationId xmlns:a16="http://schemas.microsoft.com/office/drawing/2014/main" id="{2EF4BF80-A2A1-4114-971C-A01CA87797C4}"/>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Assure that your employees are doing their jobs safely</a:t>
            </a:r>
          </a:p>
        </p:txBody>
      </p:sp>
      <p:grpSp>
        <p:nvGrpSpPr>
          <p:cNvPr id="30" name="Group 29">
            <a:extLst>
              <a:ext uri="{FF2B5EF4-FFF2-40B4-BE49-F238E27FC236}">
                <a16:creationId xmlns:a16="http://schemas.microsoft.com/office/drawing/2014/main" id="{E02BF0CA-CD27-4313-874E-8D4E215CF8EE}"/>
              </a:ext>
            </a:extLst>
          </p:cNvPr>
          <p:cNvGrpSpPr>
            <a:grpSpLocks noChangeAspect="1"/>
          </p:cNvGrpSpPr>
          <p:nvPr/>
        </p:nvGrpSpPr>
        <p:grpSpPr>
          <a:xfrm>
            <a:off x="3632561" y="967671"/>
            <a:ext cx="5191365" cy="3329121"/>
            <a:chOff x="1633262" y="866401"/>
            <a:chExt cx="5840285" cy="3721897"/>
          </a:xfrm>
        </p:grpSpPr>
        <p:pic>
          <p:nvPicPr>
            <p:cNvPr id="31" name="Picture 30">
              <a:extLst>
                <a:ext uri="{FF2B5EF4-FFF2-40B4-BE49-F238E27FC236}">
                  <a16:creationId xmlns:a16="http://schemas.microsoft.com/office/drawing/2014/main" id="{F768256E-ACE4-489C-BC18-04DB99E65EBE}"/>
                </a:ext>
              </a:extLst>
            </p:cNvPr>
            <p:cNvPicPr>
              <a:picLocks noChangeAspect="1"/>
            </p:cNvPicPr>
            <p:nvPr/>
          </p:nvPicPr>
          <p:blipFill>
            <a:blip r:embed="rId4"/>
            <a:stretch>
              <a:fillRect/>
            </a:stretch>
          </p:blipFill>
          <p:spPr>
            <a:xfrm>
              <a:off x="1764071" y="884343"/>
              <a:ext cx="5574919" cy="313589"/>
            </a:xfrm>
            <a:prstGeom prst="rect">
              <a:avLst/>
            </a:prstGeom>
            <a:ln>
              <a:solidFill>
                <a:srgbClr val="0000FF"/>
              </a:solidFill>
            </a:ln>
          </p:spPr>
        </p:pic>
        <p:pic>
          <p:nvPicPr>
            <p:cNvPr id="32" name="Picture 2">
              <a:extLst>
                <a:ext uri="{FF2B5EF4-FFF2-40B4-BE49-F238E27FC236}">
                  <a16:creationId xmlns:a16="http://schemas.microsoft.com/office/drawing/2014/main" id="{4505018F-18D2-4D20-AC38-A6A95CE52545}"/>
                </a:ext>
              </a:extLst>
            </p:cNvPr>
            <p:cNvPicPr>
              <a:picLocks noChangeAspect="1"/>
            </p:cNvPicPr>
            <p:nvPr/>
          </p:nvPicPr>
          <p:blipFill rotWithShape="1">
            <a:blip r:embed="rId5">
              <a:extLst>
                <a:ext uri="{28A0092B-C50C-407E-A947-70E740481C1C}">
                  <a14:useLocalDpi xmlns:a14="http://schemas.microsoft.com/office/drawing/2010/main" val="0"/>
                </a:ext>
              </a:extLst>
            </a:blip>
            <a:srcRect b="8980"/>
            <a:stretch/>
          </p:blipFill>
          <p:spPr bwMode="auto">
            <a:xfrm>
              <a:off x="1633262" y="866401"/>
              <a:ext cx="5840285" cy="3721897"/>
            </a:xfrm>
            <a:prstGeom prst="rect">
              <a:avLst/>
            </a:prstGeom>
            <a:noFill/>
            <a:ln w="9525">
              <a:solidFill>
                <a:srgbClr val="FFFFFF">
                  <a:lumMod val="95000"/>
                </a:srgbClr>
              </a:solidFill>
              <a:miter lim="800000"/>
              <a:headEnd/>
              <a:tailEnd/>
            </a:ln>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grpSp>
      <p:pic>
        <p:nvPicPr>
          <p:cNvPr id="33" name="Picture 32">
            <a:extLst>
              <a:ext uri="{FF2B5EF4-FFF2-40B4-BE49-F238E27FC236}">
                <a16:creationId xmlns:a16="http://schemas.microsoft.com/office/drawing/2014/main" id="{0A2B9ED1-ADCE-49E7-8D44-A0CA1B27F30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pic>
        <p:nvPicPr>
          <p:cNvPr id="34" name="Picture 33" descr="n-sot.png">
            <a:hlinkClick r:id="" action="ppaction://noaction"/>
            <a:extLst>
              <a:ext uri="{FF2B5EF4-FFF2-40B4-BE49-F238E27FC236}">
                <a16:creationId xmlns:a16="http://schemas.microsoft.com/office/drawing/2014/main" id="{C54FDB1D-115A-43B6-AFC2-8DDAA44C7E54}"/>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65951" y="96321"/>
            <a:ext cx="658368" cy="658368"/>
          </a:xfrm>
          <a:prstGeom prst="rect">
            <a:avLst/>
          </a:prstGeom>
        </p:spPr>
      </p:pic>
      <p:sp>
        <p:nvSpPr>
          <p:cNvPr id="35" name="Title 3">
            <a:extLst>
              <a:ext uri="{FF2B5EF4-FFF2-40B4-BE49-F238E27FC236}">
                <a16:creationId xmlns:a16="http://schemas.microsoft.com/office/drawing/2014/main" id="{E11B0A0D-B185-4ACC-85AF-3F9A001D2C69}"/>
              </a:ext>
            </a:extLst>
          </p:cNvPr>
          <p:cNvSpPr txBox="1">
            <a:spLocks/>
          </p:cNvSpPr>
          <p:nvPr/>
        </p:nvSpPr>
        <p:spPr bwMode="auto">
          <a:xfrm>
            <a:off x="928577" y="202531"/>
            <a:ext cx="7912212"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30" normalizeH="0" baseline="0" noProof="0" dirty="0">
                <a:ln>
                  <a:noFill/>
                </a:ln>
                <a:solidFill>
                  <a:schemeClr val="accent2"/>
                </a:solidFill>
                <a:effectLst/>
                <a:uLnTx/>
                <a:uFillTx/>
                <a:latin typeface="Arial"/>
                <a:ea typeface="+mj-ea"/>
                <a:cs typeface="+mj-cs"/>
              </a:rPr>
              <a:t>Safety Observation Track® </a:t>
            </a:r>
            <a:endParaRPr kumimoji="0" lang="en-US" sz="2800" b="0" i="0" u="none" strike="noStrike" kern="0" cap="none" spc="30" normalizeH="0" baseline="30000" noProof="0" dirty="0">
              <a:ln>
                <a:noFill/>
              </a:ln>
              <a:solidFill>
                <a:schemeClr val="accent2"/>
              </a:solidFill>
              <a:effectLst/>
              <a:uLnTx/>
              <a:uFillTx/>
              <a:latin typeface="Arial"/>
              <a:ea typeface="+mj-ea"/>
              <a:cs typeface="+mj-cs"/>
            </a:endParaRPr>
          </a:p>
        </p:txBody>
      </p:sp>
      <p:pic>
        <p:nvPicPr>
          <p:cNvPr id="36" name="Picture 35">
            <a:extLst>
              <a:ext uri="{FF2B5EF4-FFF2-40B4-BE49-F238E27FC236}">
                <a16:creationId xmlns:a16="http://schemas.microsoft.com/office/drawing/2014/main" id="{86684D2D-7AA5-4909-9D1E-745FC1C48EAB}"/>
              </a:ext>
            </a:extLst>
          </p:cNvPr>
          <p:cNvPicPr>
            <a:picLocks noChangeAspect="1"/>
          </p:cNvPicPr>
          <p:nvPr/>
        </p:nvPicPr>
        <p:blipFill>
          <a:blip r:embed="rId9"/>
          <a:stretch>
            <a:fillRect/>
          </a:stretch>
        </p:blipFill>
        <p:spPr>
          <a:xfrm>
            <a:off x="4062356" y="1123968"/>
            <a:ext cx="4367284" cy="2743200"/>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65769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500"/>
                                        <p:tgtEl>
                                          <p:spTgt spid="18">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7">
                                            <p:bg/>
                                          </p:spTgt>
                                        </p:tgtEl>
                                        <p:attrNameLst>
                                          <p:attrName>style.visibility</p:attrName>
                                        </p:attrNameLst>
                                      </p:cBhvr>
                                      <p:to>
                                        <p:strVal val="visible"/>
                                      </p:to>
                                    </p:set>
                                    <p:animEffect transition="in" filter="fade">
                                      <p:cBhvr>
                                        <p:cTn id="14" dur="500"/>
                                        <p:tgtEl>
                                          <p:spTgt spid="27">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8">
                                            <p:bg/>
                                          </p:spTgt>
                                        </p:tgtEl>
                                        <p:attrNameLst>
                                          <p:attrName>style.visibility</p:attrName>
                                        </p:attrNameLst>
                                      </p:cBhvr>
                                      <p:to>
                                        <p:strVal val="visible"/>
                                      </p:to>
                                    </p:set>
                                    <p:animEffect transition="in" filter="fade">
                                      <p:cBhvr>
                                        <p:cTn id="21" dur="500"/>
                                        <p:tgtEl>
                                          <p:spTgt spid="28">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500"/>
                                        <p:tgtEl>
                                          <p:spTgt spid="28">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9">
                                            <p:bg/>
                                          </p:spTgt>
                                        </p:tgtEl>
                                        <p:attrNameLst>
                                          <p:attrName>style.visibility</p:attrName>
                                        </p:attrNameLst>
                                      </p:cBhvr>
                                      <p:to>
                                        <p:strVal val="visible"/>
                                      </p:to>
                                    </p:set>
                                    <p:animEffect transition="in" filter="fade">
                                      <p:cBhvr>
                                        <p:cTn id="28" dur="500"/>
                                        <p:tgtEl>
                                          <p:spTgt spid="29">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9">
                                            <p:txEl>
                                              <p:pRg st="0" end="0"/>
                                            </p:txEl>
                                          </p:spTgt>
                                        </p:tgtEl>
                                        <p:attrNameLst>
                                          <p:attrName>style.visibility</p:attrName>
                                        </p:attrNameLst>
                                      </p:cBhvr>
                                      <p:to>
                                        <p:strVal val="visible"/>
                                      </p:to>
                                    </p:set>
                                    <p:animEffect transition="in" filter="fade">
                                      <p:cBhvr>
                                        <p:cTn id="31" dur="500"/>
                                        <p:tgtEl>
                                          <p:spTgt spid="2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P spid="27" grpId="0" uiExpand="1" build="p" animBg="1"/>
      <p:bldP spid="28" grpId="0" uiExpand="1" build="p" animBg="1"/>
      <p:bldP spid="29"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AC4C8A4C-360B-462E-800C-E6595F0C670E}"/>
              </a:ext>
            </a:extLst>
          </p:cNvPr>
          <p:cNvSpPr txBox="1">
            <a:spLocks/>
          </p:cNvSpPr>
          <p:nvPr/>
        </p:nvSpPr>
        <p:spPr bwMode="auto">
          <a:xfrm>
            <a:off x="300037" y="1011845"/>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182880"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rPr>
              <a:t>Create custom audits for organizations and departments</a:t>
            </a: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Content Placeholder 16">
            <a:extLst>
              <a:ext uri="{FF2B5EF4-FFF2-40B4-BE49-F238E27FC236}">
                <a16:creationId xmlns:a16="http://schemas.microsoft.com/office/drawing/2014/main" id="{39B9D10A-143E-4031-8079-27D6AE410F23}"/>
              </a:ext>
            </a:extLst>
          </p:cNvPr>
          <p:cNvSpPr txBox="1">
            <a:spLocks/>
          </p:cNvSpPr>
          <p:nvPr/>
        </p:nvSpPr>
        <p:spPr>
          <a:xfrm>
            <a:off x="300983" y="1749163"/>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4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Deploy in the field on any major mobile device</a:t>
            </a:r>
          </a:p>
        </p:txBody>
      </p:sp>
      <p:sp>
        <p:nvSpPr>
          <p:cNvPr id="25" name="Content Placeholder 27">
            <a:extLst>
              <a:ext uri="{FF2B5EF4-FFF2-40B4-BE49-F238E27FC236}">
                <a16:creationId xmlns:a16="http://schemas.microsoft.com/office/drawing/2014/main" id="{C7E4B3ED-9844-4625-9D78-0BC7741348A7}"/>
              </a:ext>
            </a:extLst>
          </p:cNvPr>
          <p:cNvSpPr txBox="1">
            <a:spLocks/>
          </p:cNvSpPr>
          <p:nvPr/>
        </p:nvSpPr>
        <p:spPr>
          <a:xfrm>
            <a:off x="300982" y="2466021"/>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4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Target and resolve revealed issues before they become incidents</a:t>
            </a:r>
          </a:p>
        </p:txBody>
      </p:sp>
      <p:sp>
        <p:nvSpPr>
          <p:cNvPr id="26" name="Content Placeholder 18">
            <a:extLst>
              <a:ext uri="{FF2B5EF4-FFF2-40B4-BE49-F238E27FC236}">
                <a16:creationId xmlns:a16="http://schemas.microsoft.com/office/drawing/2014/main" id="{8B89935C-9701-4E66-917B-410CFBB51F2E}"/>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4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Keeps all Audits, Inspections, and Assessments up-to-date</a:t>
            </a:r>
          </a:p>
        </p:txBody>
      </p:sp>
      <p:pic>
        <p:nvPicPr>
          <p:cNvPr id="27" name="Picture 26">
            <a:hlinkClick r:id="rId4" action="ppaction://hlinksldjump"/>
            <a:extLst>
              <a:ext uri="{FF2B5EF4-FFF2-40B4-BE49-F238E27FC236}">
                <a16:creationId xmlns:a16="http://schemas.microsoft.com/office/drawing/2014/main" id="{18560A0C-5583-4BB5-884C-4282BFBFD766}"/>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75029" y="96321"/>
            <a:ext cx="658368" cy="658368"/>
          </a:xfrm>
          <a:prstGeom prst="rect">
            <a:avLst/>
          </a:prstGeom>
        </p:spPr>
      </p:pic>
      <p:grpSp>
        <p:nvGrpSpPr>
          <p:cNvPr id="28" name="Group 27">
            <a:extLst>
              <a:ext uri="{FF2B5EF4-FFF2-40B4-BE49-F238E27FC236}">
                <a16:creationId xmlns:a16="http://schemas.microsoft.com/office/drawing/2014/main" id="{FF19BD88-D055-4C5F-9720-73E863C0E909}"/>
              </a:ext>
            </a:extLst>
          </p:cNvPr>
          <p:cNvGrpSpPr/>
          <p:nvPr/>
        </p:nvGrpSpPr>
        <p:grpSpPr>
          <a:xfrm>
            <a:off x="2841025" y="627826"/>
            <a:ext cx="6764616" cy="4086225"/>
            <a:chOff x="2841025" y="627826"/>
            <a:chExt cx="6764616" cy="4086225"/>
          </a:xfrm>
        </p:grpSpPr>
        <p:grpSp>
          <p:nvGrpSpPr>
            <p:cNvPr id="29" name="Group 28">
              <a:extLst>
                <a:ext uri="{FF2B5EF4-FFF2-40B4-BE49-F238E27FC236}">
                  <a16:creationId xmlns:a16="http://schemas.microsoft.com/office/drawing/2014/main" id="{028598AB-C72C-463D-B49C-5DB96237003E}"/>
                </a:ext>
              </a:extLst>
            </p:cNvPr>
            <p:cNvGrpSpPr>
              <a:grpSpLocks noChangeAspect="1"/>
            </p:cNvGrpSpPr>
            <p:nvPr/>
          </p:nvGrpSpPr>
          <p:grpSpPr>
            <a:xfrm>
              <a:off x="3704891" y="980197"/>
              <a:ext cx="5006448" cy="3505312"/>
              <a:chOff x="1633571" y="862399"/>
              <a:chExt cx="5855151" cy="4099539"/>
            </a:xfrm>
          </p:grpSpPr>
          <p:pic>
            <p:nvPicPr>
              <p:cNvPr id="31" name="Picture 30">
                <a:extLst>
                  <a:ext uri="{FF2B5EF4-FFF2-40B4-BE49-F238E27FC236}">
                    <a16:creationId xmlns:a16="http://schemas.microsoft.com/office/drawing/2014/main" id="{48BE1904-DE62-40CA-8AED-932BABE82BEE}"/>
                  </a:ext>
                </a:extLst>
              </p:cNvPr>
              <p:cNvPicPr>
                <a:picLocks noChangeAspect="1"/>
              </p:cNvPicPr>
              <p:nvPr/>
            </p:nvPicPr>
            <p:blipFill>
              <a:blip r:embed="rId7"/>
              <a:stretch>
                <a:fillRect/>
              </a:stretch>
            </p:blipFill>
            <p:spPr>
              <a:xfrm>
                <a:off x="1764071" y="884343"/>
                <a:ext cx="5574919" cy="313589"/>
              </a:xfrm>
              <a:prstGeom prst="rect">
                <a:avLst/>
              </a:prstGeom>
              <a:ln>
                <a:solidFill>
                  <a:srgbClr val="0000FF"/>
                </a:solidFill>
              </a:ln>
            </p:spPr>
          </p:pic>
          <p:pic>
            <p:nvPicPr>
              <p:cNvPr id="32" name="Content Placeholder 2">
                <a:extLst>
                  <a:ext uri="{FF2B5EF4-FFF2-40B4-BE49-F238E27FC236}">
                    <a16:creationId xmlns:a16="http://schemas.microsoft.com/office/drawing/2014/main" id="{554CB271-7D80-4912-9983-7AF0017373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571" y="862399"/>
                <a:ext cx="5855151" cy="4099539"/>
              </a:xfrm>
              <a:prstGeom prst="rect">
                <a:avLst/>
              </a:prstGeom>
              <a:ln>
                <a:solidFill>
                  <a:srgbClr val="FFFFFF">
                    <a:lumMod val="95000"/>
                  </a:srgbClr>
                </a:solidFill>
              </a:ln>
              <a:effectLst>
                <a:outerShdw blurRad="76200" dir="13500000" sy="23000" kx="1200000" algn="br" rotWithShape="0">
                  <a:prstClr val="black">
                    <a:alpha val="20000"/>
                  </a:prstClr>
                </a:outerShdw>
              </a:effectLst>
            </p:spPr>
          </p:pic>
        </p:grpSp>
        <p:pic>
          <p:nvPicPr>
            <p:cNvPr id="30" name="Picture 29">
              <a:extLst>
                <a:ext uri="{FF2B5EF4-FFF2-40B4-BE49-F238E27FC236}">
                  <a16:creationId xmlns:a16="http://schemas.microsoft.com/office/drawing/2014/main" id="{32F92091-DD88-4E47-8F09-0D34679B2C0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sp>
        <p:nvSpPr>
          <p:cNvPr id="33" name="Title 3">
            <a:extLst>
              <a:ext uri="{FF2B5EF4-FFF2-40B4-BE49-F238E27FC236}">
                <a16:creationId xmlns:a16="http://schemas.microsoft.com/office/drawing/2014/main" id="{862001BF-5B92-4326-BCF6-6FA779A64AC4}"/>
              </a:ext>
            </a:extLst>
          </p:cNvPr>
          <p:cNvSpPr txBox="1">
            <a:spLocks/>
          </p:cNvSpPr>
          <p:nvPr/>
        </p:nvSpPr>
        <p:spPr bwMode="auto">
          <a:xfrm>
            <a:off x="928577" y="202531"/>
            <a:ext cx="7912212"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30" normalizeH="0" baseline="0" noProof="0">
                <a:ln>
                  <a:noFill/>
                </a:ln>
                <a:solidFill>
                  <a:schemeClr val="accent2"/>
                </a:solidFill>
                <a:effectLst/>
                <a:uLnTx/>
                <a:uFillTx/>
                <a:latin typeface="Arial"/>
                <a:ea typeface="+mj-ea"/>
                <a:cs typeface="+mj-cs"/>
              </a:rPr>
              <a:t>Audit Track</a:t>
            </a:r>
            <a:r>
              <a:rPr kumimoji="0" lang="en-US" sz="2800" b="1" i="0" u="none" strike="noStrike" kern="0" cap="none" spc="30" normalizeH="0" baseline="30000" noProof="0">
                <a:ln>
                  <a:noFill/>
                </a:ln>
                <a:solidFill>
                  <a:schemeClr val="accent2"/>
                </a:solidFill>
                <a:effectLst/>
                <a:uLnTx/>
                <a:uFillTx/>
                <a:latin typeface="Arial"/>
                <a:ea typeface="+mj-ea"/>
                <a:cs typeface="+mj-cs"/>
              </a:rPr>
              <a:t>®</a:t>
            </a:r>
            <a:endParaRPr kumimoji="0" lang="en-US" sz="2800" b="0" i="0" u="none" strike="noStrike" kern="0" cap="none" spc="30" normalizeH="0" baseline="30000" noProof="0" dirty="0">
              <a:ln>
                <a:noFill/>
              </a:ln>
              <a:solidFill>
                <a:schemeClr val="accent2"/>
              </a:solidFill>
              <a:effectLst/>
              <a:uLnTx/>
              <a:uFillTx/>
              <a:latin typeface="Arial"/>
              <a:ea typeface="+mj-ea"/>
              <a:cs typeface="+mj-cs"/>
            </a:endParaRPr>
          </a:p>
        </p:txBody>
      </p:sp>
      <p:pic>
        <p:nvPicPr>
          <p:cNvPr id="34" name="Picture 33">
            <a:extLst>
              <a:ext uri="{FF2B5EF4-FFF2-40B4-BE49-F238E27FC236}">
                <a16:creationId xmlns:a16="http://schemas.microsoft.com/office/drawing/2014/main" id="{81C3E981-47C9-4F3B-9D0C-4724D7BA2A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4525" y="1016716"/>
            <a:ext cx="3827180" cy="3020686"/>
          </a:xfrm>
          <a:prstGeom prst="rect">
            <a:avLst/>
          </a:prstGeom>
          <a:ln>
            <a:noFill/>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2250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500"/>
                                        <p:tgtEl>
                                          <p:spTgt spid="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4">
                                            <p:bg/>
                                          </p:spTgt>
                                        </p:tgtEl>
                                        <p:attrNameLst>
                                          <p:attrName>style.visibility</p:attrName>
                                        </p:attrNameLst>
                                      </p:cBhvr>
                                      <p:to>
                                        <p:strVal val="visible"/>
                                      </p:to>
                                    </p:set>
                                    <p:animEffect transition="in" filter="fade">
                                      <p:cBhvr>
                                        <p:cTn id="14" dur="500"/>
                                        <p:tgtEl>
                                          <p:spTgt spid="24">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5">
                                            <p:bg/>
                                          </p:spTgt>
                                        </p:tgtEl>
                                        <p:attrNameLst>
                                          <p:attrName>style.visibility</p:attrName>
                                        </p:attrNameLst>
                                      </p:cBhvr>
                                      <p:to>
                                        <p:strVal val="visible"/>
                                      </p:to>
                                    </p:set>
                                    <p:animEffect transition="in" filter="fade">
                                      <p:cBhvr>
                                        <p:cTn id="21" dur="500"/>
                                        <p:tgtEl>
                                          <p:spTgt spid="25">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5">
                                            <p:txEl>
                                              <p:pRg st="0" end="0"/>
                                            </p:txEl>
                                          </p:spTgt>
                                        </p:tgtEl>
                                        <p:attrNameLst>
                                          <p:attrName>style.visibility</p:attrName>
                                        </p:attrNameLst>
                                      </p:cBhvr>
                                      <p:to>
                                        <p:strVal val="visible"/>
                                      </p:to>
                                    </p:set>
                                    <p:animEffect transition="in" filter="fade">
                                      <p:cBhvr>
                                        <p:cTn id="24" dur="500"/>
                                        <p:tgtEl>
                                          <p:spTgt spid="25">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6">
                                            <p:bg/>
                                          </p:spTgt>
                                        </p:tgtEl>
                                        <p:attrNameLst>
                                          <p:attrName>style.visibility</p:attrName>
                                        </p:attrNameLst>
                                      </p:cBhvr>
                                      <p:to>
                                        <p:strVal val="visible"/>
                                      </p:to>
                                    </p:set>
                                    <p:animEffect transition="in" filter="fade">
                                      <p:cBhvr>
                                        <p:cTn id="28" dur="500"/>
                                        <p:tgtEl>
                                          <p:spTgt spid="26">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P spid="24" grpId="0" uiExpand="1" build="p" animBg="1"/>
      <p:bldP spid="25" grpId="0" uiExpand="1" build="p" animBg="1"/>
      <p:bldP spid="2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E839C4EA-4849-4DE7-A8C3-B97283F14BEA}"/>
              </a:ext>
            </a:extLst>
          </p:cNvPr>
          <p:cNvSpPr>
            <a:spLocks noChangeAspect="1"/>
          </p:cNvSpPr>
          <p:nvPr/>
        </p:nvSpPr>
        <p:spPr bwMode="auto">
          <a:xfrm>
            <a:off x="4861423" y="958725"/>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endParaRPr>
          </a:p>
        </p:txBody>
      </p:sp>
      <p:sp>
        <p:nvSpPr>
          <p:cNvPr id="25" name="Oval 24">
            <a:extLst>
              <a:ext uri="{FF2B5EF4-FFF2-40B4-BE49-F238E27FC236}">
                <a16:creationId xmlns:a16="http://schemas.microsoft.com/office/drawing/2014/main" id="{8A2E4543-9C45-4944-9E04-1F31D3FD98AD}"/>
              </a:ext>
            </a:extLst>
          </p:cNvPr>
          <p:cNvSpPr>
            <a:spLocks noChangeAspect="1"/>
          </p:cNvSpPr>
          <p:nvPr/>
        </p:nvSpPr>
        <p:spPr bwMode="auto">
          <a:xfrm>
            <a:off x="4861423" y="2267761"/>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endParaRPr>
          </a:p>
        </p:txBody>
      </p:sp>
      <p:sp>
        <p:nvSpPr>
          <p:cNvPr id="26" name="Oval 25">
            <a:extLst>
              <a:ext uri="{FF2B5EF4-FFF2-40B4-BE49-F238E27FC236}">
                <a16:creationId xmlns:a16="http://schemas.microsoft.com/office/drawing/2014/main" id="{F5670084-5359-43EB-8F90-5F2DBFDE6D04}"/>
              </a:ext>
            </a:extLst>
          </p:cNvPr>
          <p:cNvSpPr>
            <a:spLocks noChangeAspect="1"/>
          </p:cNvSpPr>
          <p:nvPr/>
        </p:nvSpPr>
        <p:spPr bwMode="auto">
          <a:xfrm>
            <a:off x="751436" y="958725"/>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endParaRPr>
          </a:p>
        </p:txBody>
      </p:sp>
      <p:sp>
        <p:nvSpPr>
          <p:cNvPr id="27" name="Oval 26">
            <a:extLst>
              <a:ext uri="{FF2B5EF4-FFF2-40B4-BE49-F238E27FC236}">
                <a16:creationId xmlns:a16="http://schemas.microsoft.com/office/drawing/2014/main" id="{92D6EEAA-70DF-469D-8C1E-AB58FA5F7F29}"/>
              </a:ext>
            </a:extLst>
          </p:cNvPr>
          <p:cNvSpPr>
            <a:spLocks noChangeAspect="1"/>
          </p:cNvSpPr>
          <p:nvPr/>
        </p:nvSpPr>
        <p:spPr bwMode="auto">
          <a:xfrm>
            <a:off x="751436" y="2267761"/>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endParaRPr>
          </a:p>
        </p:txBody>
      </p:sp>
      <p:sp>
        <p:nvSpPr>
          <p:cNvPr id="28" name="Oval 27">
            <a:extLst>
              <a:ext uri="{FF2B5EF4-FFF2-40B4-BE49-F238E27FC236}">
                <a16:creationId xmlns:a16="http://schemas.microsoft.com/office/drawing/2014/main" id="{56ABC7FF-303D-4EED-A928-A9F05130BDFC}"/>
              </a:ext>
            </a:extLst>
          </p:cNvPr>
          <p:cNvSpPr>
            <a:spLocks noChangeAspect="1"/>
          </p:cNvSpPr>
          <p:nvPr/>
        </p:nvSpPr>
        <p:spPr bwMode="auto">
          <a:xfrm>
            <a:off x="3013373" y="3615298"/>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endParaRPr>
          </a:p>
        </p:txBody>
      </p:sp>
      <p:grpSp>
        <p:nvGrpSpPr>
          <p:cNvPr id="34" name="Group 33">
            <a:extLst>
              <a:ext uri="{FF2B5EF4-FFF2-40B4-BE49-F238E27FC236}">
                <a16:creationId xmlns:a16="http://schemas.microsoft.com/office/drawing/2014/main" id="{38C227EE-6CAB-46D4-9C63-B5C45AD5AE41}"/>
              </a:ext>
            </a:extLst>
          </p:cNvPr>
          <p:cNvGrpSpPr/>
          <p:nvPr/>
        </p:nvGrpSpPr>
        <p:grpSpPr>
          <a:xfrm>
            <a:off x="924025" y="943926"/>
            <a:ext cx="3647975" cy="982151"/>
            <a:chOff x="924025" y="943926"/>
            <a:chExt cx="3647975" cy="982151"/>
          </a:xfrm>
        </p:grpSpPr>
        <p:sp>
          <p:nvSpPr>
            <p:cNvPr id="35" name="Content Placeholder 4">
              <a:extLst>
                <a:ext uri="{FF2B5EF4-FFF2-40B4-BE49-F238E27FC236}">
                  <a16:creationId xmlns:a16="http://schemas.microsoft.com/office/drawing/2014/main" id="{951FF27B-EDB3-4109-AA8D-47CCFB9B772C}"/>
                </a:ext>
              </a:extLst>
            </p:cNvPr>
            <p:cNvSpPr txBox="1">
              <a:spLocks/>
            </p:cNvSpPr>
            <p:nvPr/>
          </p:nvSpPr>
          <p:spPr>
            <a:xfrm>
              <a:off x="1781429" y="943926"/>
              <a:ext cx="2790571" cy="982151"/>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9988" rtl="0" eaLnBrk="1" fontAlgn="auto" latinLnBrk="0" hangingPunct="1">
                <a:lnSpc>
                  <a:spcPct val="100000"/>
                </a:lnSpc>
                <a:spcBef>
                  <a:spcPct val="20000"/>
                </a:spcBef>
                <a:spcAft>
                  <a:spcPts val="168"/>
                </a:spcAft>
                <a:buClrTx/>
                <a:buSzTx/>
                <a:buFont typeface="Arial"/>
                <a:buNone/>
                <a:tabLst/>
                <a:defRPr/>
              </a:pPr>
              <a:r>
                <a:rPr kumimoji="0" lang="en-US" altLang="en-US" sz="1600" b="1" i="0" u="none" strike="noStrike" kern="1200" cap="none" spc="0" normalizeH="0" baseline="0" noProof="0" dirty="0">
                  <a:ln>
                    <a:noFill/>
                  </a:ln>
                  <a:solidFill>
                    <a:schemeClr val="accent1"/>
                  </a:solidFill>
                  <a:effectLst/>
                  <a:uLnTx/>
                  <a:uFillTx/>
                  <a:latin typeface="Arial"/>
                  <a:ea typeface="+mn-ea"/>
                  <a:cs typeface="Tahoma"/>
                </a:rPr>
                <a:t>Risk Management Library</a:t>
              </a:r>
            </a:p>
            <a:p>
              <a:pPr marL="0" marR="0" lvl="0" indent="0" algn="l" defTabSz="349988" rtl="0" eaLnBrk="1" fontAlgn="auto" latinLnBrk="0" hangingPunct="1">
                <a:lnSpc>
                  <a:spcPct val="100000"/>
                </a:lnSpc>
                <a:spcBef>
                  <a:spcPct val="20000"/>
                </a:spcBef>
                <a:spcAft>
                  <a:spcPts val="0"/>
                </a:spcAft>
                <a:buClrTx/>
                <a:buSzTx/>
                <a:buFont typeface="Arial"/>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Tahoma"/>
                </a:rPr>
                <a:t>Policies, procedures, training shorts, posters, training materials, quizzes, links, and more </a:t>
              </a:r>
            </a:p>
            <a:p>
              <a:pPr marL="0" marR="0" lvl="0" indent="0" algn="l" defTabSz="349988" rtl="0" eaLnBrk="1" fontAlgn="auto" latinLnBrk="0" hangingPunct="1">
                <a:lnSpc>
                  <a:spcPct val="100000"/>
                </a:lnSpc>
                <a:spcBef>
                  <a:spcPct val="20000"/>
                </a:spcBef>
                <a:spcAft>
                  <a:spcPts val="0"/>
                </a:spcAft>
                <a:buClrTx/>
                <a:buSzTx/>
                <a:buFont typeface="Arial"/>
                <a:buNone/>
                <a:tabLst/>
                <a:defRPr/>
              </a:pPr>
              <a:endParaRPr kumimoji="0" lang="en-US" altLang="en-US" sz="1200" b="0" i="0" u="none" strike="noStrike" kern="1200" cap="none" spc="0" normalizeH="0" baseline="0" noProof="0" dirty="0">
                <a:ln>
                  <a:noFill/>
                </a:ln>
                <a:solidFill>
                  <a:srgbClr val="4A72A8"/>
                </a:solidFill>
                <a:effectLst/>
                <a:uLnTx/>
                <a:uFillTx/>
                <a:latin typeface="Arial"/>
                <a:ea typeface="+mn-ea"/>
                <a:cs typeface="Tahoma"/>
              </a:endParaRPr>
            </a:p>
            <a:p>
              <a:pPr marL="0" marR="0" lvl="0" indent="0" algn="l" defTabSz="349988" rtl="0" eaLnBrk="1" fontAlgn="auto" latinLnBrk="0" hangingPunct="1">
                <a:lnSpc>
                  <a:spcPct val="100000"/>
                </a:lnSpc>
                <a:spcBef>
                  <a:spcPct val="20000"/>
                </a:spcBef>
                <a:spcAft>
                  <a:spcPts val="0"/>
                </a:spcAft>
                <a:buClrTx/>
                <a:buSzTx/>
                <a:buFont typeface="Arial"/>
                <a:buNone/>
                <a:tabLst/>
                <a:defRPr/>
              </a:pPr>
              <a:endParaRPr kumimoji="0" lang="en-US" altLang="en-US" sz="1119" b="0" i="0" u="none" strike="noStrike" kern="1200" cap="none" spc="0" normalizeH="0" baseline="0" noProof="0" dirty="0">
                <a:ln>
                  <a:noFill/>
                </a:ln>
                <a:solidFill>
                  <a:srgbClr val="595959"/>
                </a:solidFill>
                <a:effectLst/>
                <a:uLnTx/>
                <a:uFillTx/>
                <a:latin typeface="Tahoma"/>
                <a:ea typeface="+mn-ea"/>
                <a:cs typeface="Tahoma"/>
              </a:endParaRPr>
            </a:p>
            <a:p>
              <a:pPr marL="0" marR="0" lvl="0" indent="0" algn="l" defTabSz="349988" rtl="0" eaLnBrk="1" fontAlgn="auto" latinLnBrk="0" hangingPunct="1">
                <a:lnSpc>
                  <a:spcPct val="100000"/>
                </a:lnSpc>
                <a:spcBef>
                  <a:spcPct val="20000"/>
                </a:spcBef>
                <a:spcAft>
                  <a:spcPts val="0"/>
                </a:spcAft>
                <a:buClrTx/>
                <a:buSzTx/>
                <a:buFont typeface="Arial"/>
                <a:buNone/>
                <a:tabLst/>
                <a:defRPr/>
              </a:pPr>
              <a:endParaRPr kumimoji="0" lang="en-US" altLang="en-US" sz="1119" b="0" i="0" u="none" strike="noStrike" kern="1200" cap="none" spc="0" normalizeH="0" baseline="0" noProof="0" dirty="0">
                <a:ln>
                  <a:noFill/>
                </a:ln>
                <a:solidFill>
                  <a:srgbClr val="6A625B">
                    <a:lumMod val="50000"/>
                    <a:lumOff val="50000"/>
                  </a:srgbClr>
                </a:solidFill>
                <a:effectLst/>
                <a:uLnTx/>
                <a:uFillTx/>
                <a:latin typeface="Tahoma"/>
                <a:ea typeface="+mn-ea"/>
                <a:cs typeface="Tahoma"/>
              </a:endParaRPr>
            </a:p>
          </p:txBody>
        </p:sp>
        <p:pic>
          <p:nvPicPr>
            <p:cNvPr id="36" name="Picture 4" descr="visibility icon">
              <a:extLst>
                <a:ext uri="{FF2B5EF4-FFF2-40B4-BE49-F238E27FC236}">
                  <a16:creationId xmlns:a16="http://schemas.microsoft.com/office/drawing/2014/main" id="{1CAF84BE-E6E5-4E70-8BCB-365BCA32405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4025" y="1135781"/>
              <a:ext cx="419826" cy="4198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2447B2BA-4851-49D0-9261-FF318AE5269E}"/>
              </a:ext>
            </a:extLst>
          </p:cNvPr>
          <p:cNvGrpSpPr/>
          <p:nvPr/>
        </p:nvGrpSpPr>
        <p:grpSpPr>
          <a:xfrm>
            <a:off x="5030622" y="943926"/>
            <a:ext cx="3569068" cy="785372"/>
            <a:chOff x="5030622" y="943926"/>
            <a:chExt cx="3569068" cy="785372"/>
          </a:xfrm>
        </p:grpSpPr>
        <p:sp>
          <p:nvSpPr>
            <p:cNvPr id="38" name="Content Placeholder 4">
              <a:extLst>
                <a:ext uri="{FF2B5EF4-FFF2-40B4-BE49-F238E27FC236}">
                  <a16:creationId xmlns:a16="http://schemas.microsoft.com/office/drawing/2014/main" id="{517D89F8-BCB3-4F31-9D2B-C32F50F93F1C}"/>
                </a:ext>
              </a:extLst>
            </p:cNvPr>
            <p:cNvSpPr txBox="1">
              <a:spLocks/>
            </p:cNvSpPr>
            <p:nvPr/>
          </p:nvSpPr>
          <p:spPr>
            <a:xfrm>
              <a:off x="5731603" y="943926"/>
              <a:ext cx="2868087" cy="785372"/>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9988" rtl="0" eaLnBrk="1" fontAlgn="auto" latinLnBrk="0" hangingPunct="1">
                <a:lnSpc>
                  <a:spcPct val="100000"/>
                </a:lnSpc>
                <a:spcBef>
                  <a:spcPct val="20000"/>
                </a:spcBef>
                <a:spcAft>
                  <a:spcPts val="168"/>
                </a:spcAft>
                <a:buClrTx/>
                <a:buSzTx/>
                <a:buFont typeface="Arial"/>
                <a:buNone/>
                <a:tabLst/>
                <a:defRPr/>
              </a:pPr>
              <a:r>
                <a:rPr kumimoji="0" lang="en-US" altLang="en-US" sz="1600" b="1" i="0" u="none" strike="noStrike" kern="1200" cap="none" spc="0" normalizeH="0" baseline="0" noProof="0" dirty="0">
                  <a:ln>
                    <a:noFill/>
                  </a:ln>
                  <a:solidFill>
                    <a:schemeClr val="accent1"/>
                  </a:solidFill>
                  <a:effectLst/>
                  <a:uLnTx/>
                  <a:uFillTx/>
                  <a:latin typeface="Arial"/>
                  <a:ea typeface="+mn-ea"/>
                  <a:cs typeface="Tahoma"/>
                </a:rPr>
                <a:t>Risk Management Manual</a:t>
              </a:r>
              <a:endParaRPr kumimoji="0" lang="en-US" altLang="en-US" sz="1600" b="1" i="0" u="none" strike="noStrike" kern="1200" cap="none" spc="0" normalizeH="0" baseline="30000" noProof="0" dirty="0">
                <a:ln>
                  <a:noFill/>
                </a:ln>
                <a:solidFill>
                  <a:schemeClr val="accent1"/>
                </a:solidFill>
                <a:effectLst/>
                <a:uLnTx/>
                <a:uFillTx/>
                <a:latin typeface="Arial"/>
                <a:ea typeface="+mn-ea"/>
                <a:cs typeface="Tahoma"/>
              </a:endParaRPr>
            </a:p>
            <a:p>
              <a:pPr marL="0" marR="0" lvl="0" indent="0" algn="l" defTabSz="349988" rtl="0" eaLnBrk="1" fontAlgn="auto" latinLnBrk="0" hangingPunct="1">
                <a:lnSpc>
                  <a:spcPct val="100000"/>
                </a:lnSpc>
                <a:spcBef>
                  <a:spcPct val="20000"/>
                </a:spcBef>
                <a:spcAft>
                  <a:spcPts val="0"/>
                </a:spcAft>
                <a:buClrTx/>
                <a:buSzTx/>
                <a:buFont typeface="Arial"/>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Tahoma"/>
                </a:rPr>
                <a:t>Build your risk management manual from My Content</a:t>
              </a:r>
            </a:p>
            <a:p>
              <a:pPr marL="0" marR="0" lvl="0" indent="0" algn="l" defTabSz="349988" rtl="0" eaLnBrk="1" fontAlgn="auto" latinLnBrk="0" hangingPunct="1">
                <a:lnSpc>
                  <a:spcPct val="100000"/>
                </a:lnSpc>
                <a:spcBef>
                  <a:spcPct val="20000"/>
                </a:spcBef>
                <a:spcAft>
                  <a:spcPts val="0"/>
                </a:spcAft>
                <a:buClrTx/>
                <a:buSzTx/>
                <a:buFont typeface="Arial"/>
                <a:buNone/>
                <a:tabLst/>
                <a:defRPr/>
              </a:pPr>
              <a:endParaRPr kumimoji="0" lang="en-US" altLang="en-US" sz="1119" b="0" i="0" u="none" strike="noStrike" kern="1200" cap="none" spc="0" normalizeH="0" baseline="0" noProof="0" dirty="0">
                <a:ln>
                  <a:noFill/>
                </a:ln>
                <a:solidFill>
                  <a:srgbClr val="6A625B">
                    <a:lumMod val="50000"/>
                    <a:lumOff val="50000"/>
                  </a:srgbClr>
                </a:solidFill>
                <a:effectLst/>
                <a:uLnTx/>
                <a:uFillTx/>
                <a:latin typeface="Tahoma"/>
                <a:ea typeface="+mn-ea"/>
                <a:cs typeface="Tahoma"/>
              </a:endParaRPr>
            </a:p>
            <a:p>
              <a:pPr marL="0" marR="0" lvl="0" indent="0" algn="l" defTabSz="349988" rtl="0" eaLnBrk="1" fontAlgn="auto" latinLnBrk="0" hangingPunct="1">
                <a:lnSpc>
                  <a:spcPct val="100000"/>
                </a:lnSpc>
                <a:spcBef>
                  <a:spcPct val="20000"/>
                </a:spcBef>
                <a:spcAft>
                  <a:spcPts val="0"/>
                </a:spcAft>
                <a:buClrTx/>
                <a:buSzTx/>
                <a:buFont typeface="Arial"/>
                <a:buNone/>
                <a:tabLst/>
                <a:defRPr/>
              </a:pPr>
              <a:endParaRPr kumimoji="0" lang="en-US" altLang="en-US" sz="1119" b="0" i="0" u="none" strike="noStrike" kern="1200" cap="none" spc="0" normalizeH="0" baseline="0" noProof="0" dirty="0">
                <a:ln>
                  <a:noFill/>
                </a:ln>
                <a:solidFill>
                  <a:srgbClr val="6A625B">
                    <a:lumMod val="50000"/>
                    <a:lumOff val="50000"/>
                  </a:srgbClr>
                </a:solidFill>
                <a:effectLst/>
                <a:uLnTx/>
                <a:uFillTx/>
                <a:latin typeface="Tahoma"/>
                <a:ea typeface="+mn-ea"/>
                <a:cs typeface="Tahoma"/>
              </a:endParaRPr>
            </a:p>
          </p:txBody>
        </p:sp>
        <p:pic>
          <p:nvPicPr>
            <p:cNvPr id="39" name="Picture 8" descr="safety icon">
              <a:extLst>
                <a:ext uri="{FF2B5EF4-FFF2-40B4-BE49-F238E27FC236}">
                  <a16:creationId xmlns:a16="http://schemas.microsoft.com/office/drawing/2014/main" id="{D88BBD9C-6C29-46B0-BC8F-CB441BBABF3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30622" y="1135781"/>
              <a:ext cx="388402" cy="3884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20C43C28-51CA-4F0B-A90C-D44B4EA206C0}"/>
              </a:ext>
            </a:extLst>
          </p:cNvPr>
          <p:cNvGrpSpPr/>
          <p:nvPr/>
        </p:nvGrpSpPr>
        <p:grpSpPr>
          <a:xfrm>
            <a:off x="5039548" y="2203973"/>
            <a:ext cx="3560143" cy="937695"/>
            <a:chOff x="5039548" y="2203973"/>
            <a:chExt cx="3560143" cy="937695"/>
          </a:xfrm>
        </p:grpSpPr>
        <p:pic>
          <p:nvPicPr>
            <p:cNvPr id="41" name="Picture 12" descr="Facility Inspection">
              <a:extLst>
                <a:ext uri="{FF2B5EF4-FFF2-40B4-BE49-F238E27FC236}">
                  <a16:creationId xmlns:a16="http://schemas.microsoft.com/office/drawing/2014/main" id="{313A3F44-EF31-43CE-9B8E-FA07B23A1B8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039548" y="2456092"/>
              <a:ext cx="379476" cy="340400"/>
            </a:xfrm>
            <a:prstGeom prst="rect">
              <a:avLst/>
            </a:prstGeom>
            <a:noFill/>
            <a:extLst>
              <a:ext uri="{909E8E84-426E-40DD-AFC4-6F175D3DCCD1}">
                <a14:hiddenFill xmlns:a14="http://schemas.microsoft.com/office/drawing/2010/main">
                  <a:solidFill>
                    <a:srgbClr val="FFFFFF"/>
                  </a:solidFill>
                </a14:hiddenFill>
              </a:ext>
            </a:extLst>
          </p:spPr>
        </p:pic>
        <p:sp>
          <p:nvSpPr>
            <p:cNvPr id="42" name="Content Placeholder 4">
              <a:extLst>
                <a:ext uri="{FF2B5EF4-FFF2-40B4-BE49-F238E27FC236}">
                  <a16:creationId xmlns:a16="http://schemas.microsoft.com/office/drawing/2014/main" id="{4C4D56CF-39FF-4773-9352-B795A793BC16}"/>
                </a:ext>
              </a:extLst>
            </p:cNvPr>
            <p:cNvSpPr txBox="1">
              <a:spLocks/>
            </p:cNvSpPr>
            <p:nvPr/>
          </p:nvSpPr>
          <p:spPr>
            <a:xfrm>
              <a:off x="5731604" y="2203973"/>
              <a:ext cx="2868087" cy="937695"/>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9988" rtl="0" eaLnBrk="1" fontAlgn="auto" latinLnBrk="0" hangingPunct="1">
                <a:lnSpc>
                  <a:spcPct val="100000"/>
                </a:lnSpc>
                <a:spcBef>
                  <a:spcPct val="20000"/>
                </a:spcBef>
                <a:spcAft>
                  <a:spcPts val="168"/>
                </a:spcAft>
                <a:buClrTx/>
                <a:buSzTx/>
                <a:buFont typeface="Arial"/>
                <a:buNone/>
                <a:tabLst/>
                <a:defRPr/>
              </a:pPr>
              <a:r>
                <a:rPr kumimoji="0" lang="en-US" altLang="en-US" sz="1600" b="1" i="0" u="none" strike="noStrike" kern="1200" cap="none" spc="0" normalizeH="0" baseline="0" noProof="0" dirty="0">
                  <a:ln>
                    <a:noFill/>
                  </a:ln>
                  <a:solidFill>
                    <a:schemeClr val="accent1"/>
                  </a:solidFill>
                  <a:effectLst/>
                  <a:uLnTx/>
                  <a:uFillTx/>
                  <a:latin typeface="Arial"/>
                  <a:ea typeface="+mn-ea"/>
                  <a:cs typeface="Tahoma"/>
                </a:rPr>
                <a:t>News, Calendar of Events, Announcements</a:t>
              </a:r>
              <a:endParaRPr kumimoji="0" lang="en-US" altLang="en-US" sz="1600" b="1" i="0" u="none" strike="noStrike" kern="1200" cap="none" spc="0" normalizeH="0" baseline="30000" noProof="0" dirty="0">
                <a:ln>
                  <a:noFill/>
                </a:ln>
                <a:solidFill>
                  <a:schemeClr val="accent1"/>
                </a:solidFill>
                <a:effectLst/>
                <a:uLnTx/>
                <a:uFillTx/>
                <a:latin typeface="Arial"/>
                <a:ea typeface="+mn-ea"/>
                <a:cs typeface="Tahoma"/>
              </a:endParaRPr>
            </a:p>
            <a:p>
              <a:pPr marL="0" marR="0" lvl="0" indent="0" algn="l" defTabSz="349988" rtl="0" eaLnBrk="1" fontAlgn="auto" latinLnBrk="0" hangingPunct="1">
                <a:lnSpc>
                  <a:spcPct val="100000"/>
                </a:lnSpc>
                <a:spcBef>
                  <a:spcPct val="20000"/>
                </a:spcBef>
                <a:spcAft>
                  <a:spcPts val="0"/>
                </a:spcAft>
                <a:buClrTx/>
                <a:buSzTx/>
                <a:buFont typeface="Arial"/>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Tahoma"/>
                </a:rPr>
                <a:t>Contains important news and timely resources </a:t>
              </a:r>
            </a:p>
            <a:p>
              <a:pPr marL="0" marR="0" lvl="0" indent="0" algn="l" defTabSz="349988" rtl="0" eaLnBrk="1" fontAlgn="auto" latinLnBrk="0" hangingPunct="1">
                <a:lnSpc>
                  <a:spcPct val="100000"/>
                </a:lnSpc>
                <a:spcBef>
                  <a:spcPct val="20000"/>
                </a:spcBef>
                <a:spcAft>
                  <a:spcPts val="0"/>
                </a:spcAft>
                <a:buClrTx/>
                <a:buSzTx/>
                <a:buFont typeface="Arial"/>
                <a:buNone/>
                <a:tabLst/>
                <a:defRPr/>
              </a:pPr>
              <a:endParaRPr kumimoji="0" lang="en-US" altLang="en-US" sz="1200" b="0" i="0" u="none" strike="noStrike" kern="1200" cap="none" spc="0" normalizeH="0" baseline="0" noProof="0" dirty="0">
                <a:ln>
                  <a:noFill/>
                </a:ln>
                <a:solidFill>
                  <a:srgbClr val="6A625B">
                    <a:lumMod val="50000"/>
                    <a:lumOff val="50000"/>
                  </a:srgbClr>
                </a:solidFill>
                <a:effectLst/>
                <a:uLnTx/>
                <a:uFillTx/>
                <a:latin typeface="Arial"/>
                <a:ea typeface="+mn-ea"/>
                <a:cs typeface="Tahoma"/>
              </a:endParaRPr>
            </a:p>
            <a:p>
              <a:pPr marL="0" marR="0" lvl="0" indent="0" algn="l" defTabSz="349988" rtl="0" eaLnBrk="1" fontAlgn="auto" latinLnBrk="0" hangingPunct="1">
                <a:lnSpc>
                  <a:spcPct val="100000"/>
                </a:lnSpc>
                <a:spcBef>
                  <a:spcPct val="20000"/>
                </a:spcBef>
                <a:spcAft>
                  <a:spcPts val="0"/>
                </a:spcAft>
                <a:buClrTx/>
                <a:buSzTx/>
                <a:buFont typeface="Arial"/>
                <a:buNone/>
                <a:tabLst/>
                <a:defRPr/>
              </a:pPr>
              <a:endParaRPr kumimoji="0" lang="en-US" altLang="en-US" sz="1119" b="0" i="0" u="none" strike="noStrike" kern="1200" cap="none" spc="0" normalizeH="0" baseline="0" noProof="0" dirty="0">
                <a:ln>
                  <a:noFill/>
                </a:ln>
                <a:solidFill>
                  <a:srgbClr val="6A625B">
                    <a:lumMod val="50000"/>
                    <a:lumOff val="50000"/>
                  </a:srgbClr>
                </a:solidFill>
                <a:effectLst/>
                <a:uLnTx/>
                <a:uFillTx/>
                <a:latin typeface="Tahoma"/>
                <a:ea typeface="+mn-ea"/>
                <a:cs typeface="Tahoma"/>
              </a:endParaRPr>
            </a:p>
            <a:p>
              <a:pPr marL="0" marR="0" lvl="0" indent="0" algn="l" defTabSz="349988" rtl="0" eaLnBrk="1" fontAlgn="auto" latinLnBrk="0" hangingPunct="1">
                <a:lnSpc>
                  <a:spcPct val="100000"/>
                </a:lnSpc>
                <a:spcBef>
                  <a:spcPct val="20000"/>
                </a:spcBef>
                <a:spcAft>
                  <a:spcPts val="0"/>
                </a:spcAft>
                <a:buClrTx/>
                <a:buSzTx/>
                <a:buFont typeface="Arial"/>
                <a:buNone/>
                <a:tabLst/>
                <a:defRPr/>
              </a:pPr>
              <a:endParaRPr kumimoji="0" lang="en-US" altLang="en-US" sz="1119" b="0" i="0" u="none" strike="noStrike" kern="1200" cap="none" spc="0" normalizeH="0" baseline="0" noProof="0" dirty="0">
                <a:ln>
                  <a:noFill/>
                </a:ln>
                <a:solidFill>
                  <a:srgbClr val="6A625B">
                    <a:lumMod val="50000"/>
                    <a:lumOff val="50000"/>
                  </a:srgbClr>
                </a:solidFill>
                <a:effectLst/>
                <a:uLnTx/>
                <a:uFillTx/>
                <a:latin typeface="Tahoma"/>
                <a:ea typeface="+mn-ea"/>
                <a:cs typeface="Tahoma"/>
              </a:endParaRPr>
            </a:p>
          </p:txBody>
        </p:sp>
      </p:grpSp>
      <p:grpSp>
        <p:nvGrpSpPr>
          <p:cNvPr id="43" name="Group 42">
            <a:extLst>
              <a:ext uri="{FF2B5EF4-FFF2-40B4-BE49-F238E27FC236}">
                <a16:creationId xmlns:a16="http://schemas.microsoft.com/office/drawing/2014/main" id="{8E95F837-9006-4EE2-B604-022FCE446A96}"/>
              </a:ext>
            </a:extLst>
          </p:cNvPr>
          <p:cNvGrpSpPr/>
          <p:nvPr/>
        </p:nvGrpSpPr>
        <p:grpSpPr>
          <a:xfrm>
            <a:off x="910786" y="2203973"/>
            <a:ext cx="3661213" cy="1180854"/>
            <a:chOff x="910786" y="2203973"/>
            <a:chExt cx="3661213" cy="1180854"/>
          </a:xfrm>
        </p:grpSpPr>
        <p:pic>
          <p:nvPicPr>
            <p:cNvPr id="44" name="Picture 10" descr="training icon">
              <a:extLst>
                <a:ext uri="{FF2B5EF4-FFF2-40B4-BE49-F238E27FC236}">
                  <a16:creationId xmlns:a16="http://schemas.microsoft.com/office/drawing/2014/main" id="{C7BB1462-DAAF-4F13-A10D-B7971CC01AC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10786" y="2427111"/>
              <a:ext cx="412819" cy="412819"/>
            </a:xfrm>
            <a:prstGeom prst="rect">
              <a:avLst/>
            </a:prstGeom>
            <a:noFill/>
            <a:extLst>
              <a:ext uri="{909E8E84-426E-40DD-AFC4-6F175D3DCCD1}">
                <a14:hiddenFill xmlns:a14="http://schemas.microsoft.com/office/drawing/2010/main">
                  <a:solidFill>
                    <a:srgbClr val="FFFFFF"/>
                  </a:solidFill>
                </a14:hiddenFill>
              </a:ext>
            </a:extLst>
          </p:spPr>
        </p:pic>
        <p:sp>
          <p:nvSpPr>
            <p:cNvPr id="45" name="Content Placeholder 4">
              <a:extLst>
                <a:ext uri="{FF2B5EF4-FFF2-40B4-BE49-F238E27FC236}">
                  <a16:creationId xmlns:a16="http://schemas.microsoft.com/office/drawing/2014/main" id="{916F1B38-8597-4AA4-BEB9-428609B0B941}"/>
                </a:ext>
              </a:extLst>
            </p:cNvPr>
            <p:cNvSpPr txBox="1">
              <a:spLocks/>
            </p:cNvSpPr>
            <p:nvPr/>
          </p:nvSpPr>
          <p:spPr>
            <a:xfrm>
              <a:off x="1781428" y="2203973"/>
              <a:ext cx="2790571" cy="1180854"/>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Font typeface="Arial"/>
                <a:buNone/>
              </a:pPr>
              <a:r>
                <a:rPr lang="en-US" altLang="en-US" sz="1600" b="1" dirty="0">
                  <a:solidFill>
                    <a:schemeClr val="accent1"/>
                  </a:solidFill>
                  <a:latin typeface="Arial"/>
                </a:rPr>
                <a:t>My Content &amp; </a:t>
              </a:r>
              <a:br>
                <a:rPr lang="en-US" altLang="en-US" sz="1600" b="1" dirty="0">
                  <a:solidFill>
                    <a:schemeClr val="accent1"/>
                  </a:solidFill>
                  <a:latin typeface="Arial"/>
                </a:rPr>
              </a:br>
              <a:r>
                <a:rPr lang="en-US" altLang="en-US" sz="1600" b="1" dirty="0">
                  <a:solidFill>
                    <a:schemeClr val="accent1"/>
                  </a:solidFill>
                  <a:latin typeface="Arial"/>
                </a:rPr>
                <a:t>My Content Inbox</a:t>
              </a:r>
            </a:p>
            <a:p>
              <a:pPr marL="0" indent="0">
                <a:buFont typeface="Arial"/>
                <a:buNone/>
              </a:pPr>
              <a:r>
                <a:rPr lang="en-US" altLang="en-US" sz="1200" dirty="0">
                  <a:solidFill>
                    <a:srgbClr val="000000"/>
                  </a:solidFill>
                  <a:latin typeface="Arial"/>
                </a:rPr>
                <a:t>Create and distribute your own documents from internal resources or edited Library resources and documents</a:t>
              </a:r>
            </a:p>
          </p:txBody>
        </p:sp>
      </p:grpSp>
      <p:grpSp>
        <p:nvGrpSpPr>
          <p:cNvPr id="46" name="Group 45">
            <a:extLst>
              <a:ext uri="{FF2B5EF4-FFF2-40B4-BE49-F238E27FC236}">
                <a16:creationId xmlns:a16="http://schemas.microsoft.com/office/drawing/2014/main" id="{EDB7FFF7-DB4E-44ED-8929-B1EA88651D1C}"/>
              </a:ext>
            </a:extLst>
          </p:cNvPr>
          <p:cNvGrpSpPr/>
          <p:nvPr/>
        </p:nvGrpSpPr>
        <p:grpSpPr>
          <a:xfrm>
            <a:off x="3124016" y="3591762"/>
            <a:ext cx="3655418" cy="982151"/>
            <a:chOff x="3037218" y="3578964"/>
            <a:chExt cx="3655418" cy="982151"/>
          </a:xfrm>
        </p:grpSpPr>
        <p:pic>
          <p:nvPicPr>
            <p:cNvPr id="47" name="Picture 6" descr="inspections icon">
              <a:extLst>
                <a:ext uri="{FF2B5EF4-FFF2-40B4-BE49-F238E27FC236}">
                  <a16:creationId xmlns:a16="http://schemas.microsoft.com/office/drawing/2014/main" id="{F61EEB7D-8890-4FDD-82DA-10DFCD709FB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37218" y="3713143"/>
              <a:ext cx="510234" cy="510234"/>
            </a:xfrm>
            <a:prstGeom prst="rect">
              <a:avLst/>
            </a:prstGeom>
            <a:noFill/>
            <a:extLst>
              <a:ext uri="{909E8E84-426E-40DD-AFC4-6F175D3DCCD1}">
                <a14:hiddenFill xmlns:a14="http://schemas.microsoft.com/office/drawing/2010/main">
                  <a:solidFill>
                    <a:srgbClr val="FFFFFF"/>
                  </a:solidFill>
                </a14:hiddenFill>
              </a:ext>
            </a:extLst>
          </p:spPr>
        </p:pic>
        <p:sp>
          <p:nvSpPr>
            <p:cNvPr id="48" name="Content Placeholder 4">
              <a:extLst>
                <a:ext uri="{FF2B5EF4-FFF2-40B4-BE49-F238E27FC236}">
                  <a16:creationId xmlns:a16="http://schemas.microsoft.com/office/drawing/2014/main" id="{9B6B101C-0D41-4035-9F97-418A154FE436}"/>
                </a:ext>
              </a:extLst>
            </p:cNvPr>
            <p:cNvSpPr txBox="1">
              <a:spLocks/>
            </p:cNvSpPr>
            <p:nvPr/>
          </p:nvSpPr>
          <p:spPr>
            <a:xfrm>
              <a:off x="3902065" y="3578964"/>
              <a:ext cx="2790571" cy="982151"/>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9988" rtl="0" eaLnBrk="1" fontAlgn="auto" latinLnBrk="0" hangingPunct="1">
                <a:lnSpc>
                  <a:spcPct val="100000"/>
                </a:lnSpc>
                <a:spcBef>
                  <a:spcPct val="20000"/>
                </a:spcBef>
                <a:spcAft>
                  <a:spcPts val="168"/>
                </a:spcAft>
                <a:buClrTx/>
                <a:buSzTx/>
                <a:buFont typeface="Arial"/>
                <a:buNone/>
                <a:tabLst/>
                <a:defRPr/>
              </a:pPr>
              <a:r>
                <a:rPr kumimoji="0" lang="en-US" altLang="en-US" sz="1600" b="1" i="0" u="none" strike="noStrike" kern="1200" cap="none" spc="0" normalizeH="0" baseline="0" noProof="0" dirty="0">
                  <a:ln>
                    <a:noFill/>
                  </a:ln>
                  <a:solidFill>
                    <a:schemeClr val="accent1"/>
                  </a:solidFill>
                  <a:effectLst/>
                  <a:uLnTx/>
                  <a:uFillTx/>
                  <a:latin typeface="Arial"/>
                  <a:ea typeface="+mn-ea"/>
                  <a:cs typeface="Tahoma"/>
                </a:rPr>
                <a:t>HR &amp; Benefits Library</a:t>
              </a:r>
              <a:endParaRPr kumimoji="0" lang="en-US" altLang="en-US" sz="1600" b="1" i="0" u="none" strike="noStrike" kern="1200" cap="none" spc="0" normalizeH="0" baseline="30000" noProof="0" dirty="0">
                <a:ln>
                  <a:noFill/>
                </a:ln>
                <a:solidFill>
                  <a:schemeClr val="accent1"/>
                </a:solidFill>
                <a:effectLst/>
                <a:uLnTx/>
                <a:uFillTx/>
                <a:latin typeface="Arial"/>
                <a:ea typeface="+mn-ea"/>
                <a:cs typeface="Tahoma"/>
              </a:endParaRPr>
            </a:p>
            <a:p>
              <a:pPr marL="0" marR="0" lvl="0" indent="0" algn="l" defTabSz="349988"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ahoma"/>
                </a:rPr>
                <a:t>A comprehensive HR Library to help your organization stay compliant with federal and state labor laws</a:t>
              </a:r>
              <a:endParaRPr kumimoji="0" lang="en-US" altLang="en-US" sz="1119" b="0" i="0" u="none" strike="noStrike" kern="1200" cap="none" spc="0" normalizeH="0" baseline="0" noProof="0" dirty="0">
                <a:ln>
                  <a:noFill/>
                </a:ln>
                <a:solidFill>
                  <a:srgbClr val="595959"/>
                </a:solidFill>
                <a:effectLst/>
                <a:uLnTx/>
                <a:uFillTx/>
                <a:latin typeface="Tahoma"/>
                <a:ea typeface="+mn-ea"/>
                <a:cs typeface="Tahoma"/>
              </a:endParaRPr>
            </a:p>
            <a:p>
              <a:pPr marL="0" marR="0" lvl="0" indent="0" algn="l" defTabSz="349988" rtl="0" eaLnBrk="1" fontAlgn="auto" latinLnBrk="0" hangingPunct="1">
                <a:lnSpc>
                  <a:spcPct val="100000"/>
                </a:lnSpc>
                <a:spcBef>
                  <a:spcPct val="20000"/>
                </a:spcBef>
                <a:spcAft>
                  <a:spcPts val="0"/>
                </a:spcAft>
                <a:buClrTx/>
                <a:buSzTx/>
                <a:buFont typeface="Arial"/>
                <a:buNone/>
                <a:tabLst/>
                <a:defRPr/>
              </a:pPr>
              <a:endParaRPr kumimoji="0" lang="en-US" altLang="en-US" sz="1119" b="0" i="0" u="none" strike="noStrike" kern="1200" cap="none" spc="0" normalizeH="0" baseline="0" noProof="0" dirty="0">
                <a:ln>
                  <a:noFill/>
                </a:ln>
                <a:solidFill>
                  <a:srgbClr val="6A625B">
                    <a:lumMod val="50000"/>
                    <a:lumOff val="50000"/>
                  </a:srgbClr>
                </a:solidFill>
                <a:effectLst/>
                <a:uLnTx/>
                <a:uFillTx/>
                <a:latin typeface="Tahoma"/>
                <a:ea typeface="+mn-ea"/>
                <a:cs typeface="Tahoma"/>
              </a:endParaRPr>
            </a:p>
          </p:txBody>
        </p:sp>
      </p:grpSp>
      <p:sp>
        <p:nvSpPr>
          <p:cNvPr id="49" name="Title 3">
            <a:extLst>
              <a:ext uri="{FF2B5EF4-FFF2-40B4-BE49-F238E27FC236}">
                <a16:creationId xmlns:a16="http://schemas.microsoft.com/office/drawing/2014/main" id="{D0A3A2E0-3075-4E6B-9E1A-F14D52F2F8F0}"/>
              </a:ext>
            </a:extLst>
          </p:cNvPr>
          <p:cNvSpPr txBox="1">
            <a:spLocks/>
          </p:cNvSpPr>
          <p:nvPr/>
        </p:nvSpPr>
        <p:spPr bwMode="auto">
          <a:xfrm>
            <a:off x="302416" y="188746"/>
            <a:ext cx="8539165"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30" normalizeH="0" baseline="0" noProof="0" dirty="0">
                <a:ln>
                  <a:noFill/>
                </a:ln>
                <a:solidFill>
                  <a:schemeClr val="accent2"/>
                </a:solidFill>
                <a:effectLst/>
                <a:uLnTx/>
                <a:uFillTx/>
                <a:latin typeface="Arial"/>
                <a:ea typeface="+mj-ea"/>
                <a:cs typeface="+mj-cs"/>
              </a:rPr>
              <a:t>The Risk Management Center Resources</a:t>
            </a:r>
          </a:p>
        </p:txBody>
      </p:sp>
    </p:spTree>
    <p:custDataLst>
      <p:tags r:id="rId1"/>
    </p:custDataLst>
    <p:extLst>
      <p:ext uri="{BB962C8B-B14F-4D97-AF65-F5344CB8AC3E}">
        <p14:creationId xmlns:p14="http://schemas.microsoft.com/office/powerpoint/2010/main" val="289848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0-#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3"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 presetClass="entr" presetSubtype="6"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1+#ppt_w/2"/>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2">
                    <a:lumMod val="25000"/>
                  </a:schemeClr>
                </a:solidFill>
              </a:rPr>
              <a:t>Risk Management Library</a:t>
            </a:r>
            <a:r>
              <a:rPr lang="en-US" baseline="30000" dirty="0">
                <a:solidFill>
                  <a:schemeClr val="bg2">
                    <a:lumMod val="25000"/>
                  </a:schemeClr>
                </a:solidFill>
              </a:rPr>
              <a:t>®</a:t>
            </a:r>
            <a:endParaRPr lang="en-US" b="0" baseline="30000" dirty="0">
              <a:solidFill>
                <a:schemeClr val="bg2">
                  <a:lumMod val="25000"/>
                </a:schemeClr>
              </a:solidFill>
            </a:endParaRPr>
          </a:p>
        </p:txBody>
      </p:sp>
      <p:sp>
        <p:nvSpPr>
          <p:cNvPr id="9" name="Content Placeholder 4"/>
          <p:cNvSpPr txBox="1">
            <a:spLocks/>
          </p:cNvSpPr>
          <p:nvPr/>
        </p:nvSpPr>
        <p:spPr>
          <a:xfrm>
            <a:off x="493034" y="1703070"/>
            <a:ext cx="3113383" cy="2846070"/>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spcAft>
                <a:spcPts val="1322"/>
              </a:spcAft>
              <a:buClr>
                <a:srgbClr val="F4BD33"/>
              </a:buClr>
              <a:buFont typeface="Wingdings" panose="05000000000000000000" pitchFamily="2" charset="2"/>
              <a:buChar char="§"/>
            </a:pPr>
            <a:endParaRPr lang="en-US" altLang="en-US" sz="1119" dirty="0">
              <a:solidFill>
                <a:srgbClr val="000000"/>
              </a:solidFill>
            </a:endParaRPr>
          </a:p>
        </p:txBody>
      </p:sp>
      <p:sp>
        <p:nvSpPr>
          <p:cNvPr id="8" name="Content Placeholder 23">
            <a:extLst>
              <a:ext uri="{FF2B5EF4-FFF2-40B4-BE49-F238E27FC236}">
                <a16:creationId xmlns:a16="http://schemas.microsoft.com/office/drawing/2014/main" id="{990D95B1-201D-49A4-A461-8D8D6CFA4477}"/>
              </a:ext>
            </a:extLst>
          </p:cNvPr>
          <p:cNvSpPr txBox="1">
            <a:spLocks/>
          </p:cNvSpPr>
          <p:nvPr/>
        </p:nvSpPr>
        <p:spPr>
          <a:xfrm>
            <a:off x="0" y="761330"/>
            <a:ext cx="9144000" cy="1614477"/>
          </a:xfrm>
          <a:prstGeom prst="rect">
            <a:avLst/>
          </a:prstGeom>
          <a:solidFill>
            <a:schemeClr val="tx2"/>
          </a:solidFill>
          <a:ln w="9525">
            <a:noFill/>
            <a:miter lim="800000"/>
            <a:headEnd/>
            <a:tailEnd/>
          </a:ln>
        </p:spPr>
        <p:txBody>
          <a:bodyPr vert="horz" wrap="square" lIns="274320" tIns="182880" rIns="274320" bIns="182880" numCol="1" anchor="t"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274313">
              <a:lnSpc>
                <a:spcPct val="100000"/>
              </a:lnSpc>
              <a:spcBef>
                <a:spcPct val="0"/>
              </a:spcBef>
              <a:spcAft>
                <a:spcPct val="40000"/>
              </a:spcAft>
              <a:buClrTx/>
              <a:buSzTx/>
            </a:pPr>
            <a:r>
              <a:rPr lang="en-US" sz="2000" b="1" dirty="0">
                <a:solidFill>
                  <a:schemeClr val="accent2"/>
                </a:solidFill>
              </a:rPr>
              <a:t>Enhance your safety program with a multitude of bilingual safety and risk management resources.</a:t>
            </a:r>
          </a:p>
        </p:txBody>
      </p:sp>
      <p:pic>
        <p:nvPicPr>
          <p:cNvPr id="12"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t="19024" b="23081"/>
          <a:stretch/>
        </p:blipFill>
        <p:spPr>
          <a:xfrm>
            <a:off x="1012214" y="1703071"/>
            <a:ext cx="7119575" cy="2886728"/>
          </a:xfrm>
          <a:ln>
            <a:solidFill>
              <a:schemeClr val="bg1">
                <a:lumMod val="50000"/>
              </a:schemeClr>
            </a:solidFill>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0344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lumMod val="85000"/>
                    <a:lumOff val="15000"/>
                  </a:schemeClr>
                </a:solidFill>
              </a:rPr>
              <a:t>Labor and Employment Source</a:t>
            </a:r>
            <a:endParaRPr lang="en-US" b="0" baseline="30000" dirty="0">
              <a:solidFill>
                <a:schemeClr val="tx1">
                  <a:lumMod val="85000"/>
                  <a:lumOff val="15000"/>
                </a:schemeClr>
              </a:solidFill>
            </a:endParaRPr>
          </a:p>
        </p:txBody>
      </p:sp>
      <p:sp>
        <p:nvSpPr>
          <p:cNvPr id="9" name="Content Placeholder 4"/>
          <p:cNvSpPr txBox="1">
            <a:spLocks/>
          </p:cNvSpPr>
          <p:nvPr/>
        </p:nvSpPr>
        <p:spPr>
          <a:xfrm>
            <a:off x="493034" y="1703070"/>
            <a:ext cx="3113383" cy="2846070"/>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spcAft>
                <a:spcPts val="1322"/>
              </a:spcAft>
              <a:buClr>
                <a:srgbClr val="F4BD33"/>
              </a:buClr>
              <a:buFont typeface="Wingdings" panose="05000000000000000000" pitchFamily="2" charset="2"/>
              <a:buChar char="§"/>
            </a:pPr>
            <a:endParaRPr lang="en-US" altLang="en-US" sz="1119" dirty="0">
              <a:solidFill>
                <a:srgbClr val="000000"/>
              </a:solidFill>
            </a:endParaRPr>
          </a:p>
        </p:txBody>
      </p:sp>
      <p:sp>
        <p:nvSpPr>
          <p:cNvPr id="8" name="Content Placeholder 23">
            <a:extLst>
              <a:ext uri="{FF2B5EF4-FFF2-40B4-BE49-F238E27FC236}">
                <a16:creationId xmlns:a16="http://schemas.microsoft.com/office/drawing/2014/main" id="{990D95B1-201D-49A4-A461-8D8D6CFA4477}"/>
              </a:ext>
            </a:extLst>
          </p:cNvPr>
          <p:cNvSpPr txBox="1">
            <a:spLocks/>
          </p:cNvSpPr>
          <p:nvPr/>
        </p:nvSpPr>
        <p:spPr>
          <a:xfrm>
            <a:off x="0" y="1587608"/>
            <a:ext cx="9144000" cy="1968285"/>
          </a:xfrm>
          <a:prstGeom prst="rect">
            <a:avLst/>
          </a:prstGeom>
          <a:solidFill>
            <a:schemeClr val="tx2"/>
          </a:solidFill>
          <a:ln w="9525">
            <a:noFill/>
            <a:miter lim="800000"/>
            <a:headEnd/>
            <a:tailEnd/>
          </a:ln>
        </p:spPr>
        <p:txBody>
          <a:bodyPr vert="horz" wrap="square" lIns="274320" tIns="182880" rIns="274320" bIns="182880" numCol="1" anchor="ctr" anchorCtr="0" compatLnSpc="1">
            <a:prstTxWarp prst="textNoShape">
              <a:avLst/>
            </a:prstTxWarp>
            <a:noAutofit/>
          </a:bodyPr>
          <a:lstStyle>
            <a:defPPr>
              <a:defRPr lang="en-US"/>
            </a:defPPr>
            <a:lvl1pPr marL="274320" lvl="0" indent="0" algn="l" eaLnBrk="1" hangingPunct="1">
              <a:lnSpc>
                <a:spcPct val="100000"/>
              </a:lnSpc>
              <a:buClrTx/>
              <a:buSzTx/>
              <a:buFont typeface="Lucida Grande"/>
              <a:buNone/>
              <a:defRPr sz="2000" b="1" i="0" baseline="0">
                <a:solidFill>
                  <a:srgbClr val="F4BD33"/>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endParaRPr lang="en-US" dirty="0"/>
          </a:p>
        </p:txBody>
      </p:sp>
      <p:pic>
        <p:nvPicPr>
          <p:cNvPr id="13" name="Content Placeholder 12">
            <a:extLst>
              <a:ext uri="{FF2B5EF4-FFF2-40B4-BE49-F238E27FC236}">
                <a16:creationId xmlns:a16="http://schemas.microsoft.com/office/drawing/2014/main" id="{6F22C7AE-25C2-454E-84D9-14615934DF5C}"/>
              </a:ext>
            </a:extLst>
          </p:cNvPr>
          <p:cNvPicPr>
            <a:picLocks noGrp="1" noChangeAspect="1"/>
          </p:cNvPicPr>
          <p:nvPr>
            <p:ph idx="1"/>
          </p:nvPr>
        </p:nvPicPr>
        <p:blipFill>
          <a:blip r:embed="rId4"/>
          <a:stretch>
            <a:fillRect/>
          </a:stretch>
        </p:blipFill>
        <p:spPr>
          <a:xfrm>
            <a:off x="4287190" y="761331"/>
            <a:ext cx="4553600" cy="3620840"/>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9FAC9476-56E7-4A0A-854F-9994881EF4A0}"/>
              </a:ext>
            </a:extLst>
          </p:cNvPr>
          <p:cNvPicPr>
            <a:picLocks noChangeAspect="1"/>
          </p:cNvPicPr>
          <p:nvPr/>
        </p:nvPicPr>
        <p:blipFill rotWithShape="1">
          <a:blip r:embed="rId5"/>
          <a:srcRect l="26270" t="16349" r="7348"/>
          <a:stretch/>
        </p:blipFill>
        <p:spPr>
          <a:xfrm>
            <a:off x="4590403" y="1320130"/>
            <a:ext cx="4076019" cy="3309803"/>
          </a:xfrm>
          <a:prstGeom prst="rect">
            <a:avLst/>
          </a:prstGeom>
          <a:effectLst>
            <a:outerShdw blurRad="63500" sx="102000" sy="102000" algn="ctr" rotWithShape="0">
              <a:prstClr val="black">
                <a:alpha val="40000"/>
              </a:prstClr>
            </a:outerShdw>
          </a:effectLst>
        </p:spPr>
      </p:pic>
      <p:sp>
        <p:nvSpPr>
          <p:cNvPr id="7" name="Content Placeholder 23">
            <a:extLst>
              <a:ext uri="{FF2B5EF4-FFF2-40B4-BE49-F238E27FC236}">
                <a16:creationId xmlns:a16="http://schemas.microsoft.com/office/drawing/2014/main" id="{B39AE9BA-C08B-42A3-8587-B83097228F0F}"/>
              </a:ext>
            </a:extLst>
          </p:cNvPr>
          <p:cNvSpPr txBox="1">
            <a:spLocks/>
          </p:cNvSpPr>
          <p:nvPr/>
        </p:nvSpPr>
        <p:spPr>
          <a:xfrm>
            <a:off x="3754" y="1587608"/>
            <a:ext cx="4553600" cy="1968285"/>
          </a:xfrm>
          <a:prstGeom prst="rect">
            <a:avLst/>
          </a:prstGeom>
          <a:noFill/>
          <a:ln w="9525">
            <a:noFill/>
            <a:miter lim="800000"/>
            <a:headEnd/>
            <a:tailEnd/>
          </a:ln>
        </p:spPr>
        <p:txBody>
          <a:bodyPr vert="horz" wrap="square" lIns="274320" tIns="182880" rIns="274320" bIns="182880" numCol="1" anchor="ctr" anchorCtr="0" compatLnSpc="1">
            <a:prstTxWarp prst="textNoShape">
              <a:avLst/>
            </a:prstTxWarp>
            <a:noAutofit/>
          </a:bodyPr>
          <a:lstStyle>
            <a:defPPr>
              <a:defRPr lang="en-US"/>
            </a:defPPr>
            <a:lvl1pPr marL="274320" lvl="0" indent="0" algn="l" eaLnBrk="1" hangingPunct="1">
              <a:lnSpc>
                <a:spcPct val="100000"/>
              </a:lnSpc>
              <a:buClrTx/>
              <a:buSzTx/>
              <a:buFont typeface="Lucida Grande"/>
              <a:buNone/>
              <a:defRPr sz="2000" b="1" i="0" baseline="0">
                <a:solidFill>
                  <a:srgbClr val="F4BD33"/>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182876"/>
            <a:r>
              <a:rPr lang="en-US" dirty="0">
                <a:solidFill>
                  <a:schemeClr val="accent2"/>
                </a:solidFill>
              </a:rPr>
              <a:t>Connects you with essential human resources documents, tools, and insights.</a:t>
            </a:r>
          </a:p>
        </p:txBody>
      </p:sp>
    </p:spTree>
    <p:custDataLst>
      <p:tags r:id="rId1"/>
    </p:custDataLst>
    <p:extLst>
      <p:ext uri="{BB962C8B-B14F-4D97-AF65-F5344CB8AC3E}">
        <p14:creationId xmlns:p14="http://schemas.microsoft.com/office/powerpoint/2010/main" val="406202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91E68490-A43F-47E6-A0C1-7040D85B57B8}"/>
              </a:ext>
            </a:extLst>
          </p:cNvPr>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a:stretch/>
        </p:blipFill>
        <p:spPr>
          <a:xfrm>
            <a:off x="0" y="0"/>
            <a:ext cx="9144000" cy="4771990"/>
          </a:xfrm>
        </p:spPr>
      </p:pic>
      <p:sp>
        <p:nvSpPr>
          <p:cNvPr id="4" name="Title 3">
            <a:extLst>
              <a:ext uri="{FF2B5EF4-FFF2-40B4-BE49-F238E27FC236}">
                <a16:creationId xmlns:a16="http://schemas.microsoft.com/office/drawing/2014/main" id="{1BB10CC5-28A2-46DC-9F9D-AB05D667B7B6}"/>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solidFill>
                  <a:schemeClr val="bg1"/>
                </a:solidFill>
              </a:rPr>
              <a:t>What is the RMC? </a:t>
            </a:r>
          </a:p>
        </p:txBody>
      </p:sp>
      <p:sp>
        <p:nvSpPr>
          <p:cNvPr id="2" name="Text Placeholder 1">
            <a:extLst>
              <a:ext uri="{FF2B5EF4-FFF2-40B4-BE49-F238E27FC236}">
                <a16:creationId xmlns:a16="http://schemas.microsoft.com/office/drawing/2014/main" id="{560AD2E1-DDCC-42C7-ACB1-B76188A9B43E}"/>
              </a:ext>
            </a:extLst>
          </p:cNvPr>
          <p:cNvSpPr>
            <a:spLocks noGrp="1"/>
          </p:cNvSpPr>
          <p:nvPr>
            <p:ph type="body" sz="quarter" idx="15"/>
          </p:nvPr>
        </p:nvSpPr>
        <p:spPr>
          <a:xfrm>
            <a:off x="314151" y="714055"/>
            <a:ext cx="8695214" cy="250833"/>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dirty="0">
                <a:solidFill>
                  <a:schemeClr val="tx2"/>
                </a:solidFill>
              </a:rPr>
              <a:t>One stop-shop for risk management, incident management, regulatory, and claims reports.</a:t>
            </a:r>
          </a:p>
          <a:p>
            <a:endParaRPr lang="en-US" sz="1400" dirty="0">
              <a:solidFill>
                <a:schemeClr val="tx2"/>
              </a:solidFill>
            </a:endParaRPr>
          </a:p>
        </p:txBody>
      </p:sp>
      <p:sp>
        <p:nvSpPr>
          <p:cNvPr id="3" name="Content Placeholder 2">
            <a:extLst>
              <a:ext uri="{FF2B5EF4-FFF2-40B4-BE49-F238E27FC236}">
                <a16:creationId xmlns:a16="http://schemas.microsoft.com/office/drawing/2014/main" id="{191309AB-3699-484D-935F-A1E2343C674B}"/>
              </a:ext>
            </a:extLst>
          </p:cNvPr>
          <p:cNvSpPr>
            <a:spLocks noGrp="1"/>
          </p:cNvSpPr>
          <p:nvPr>
            <p:ph sz="quarter" idx="21"/>
          </p:nvPr>
        </p:nvSpPr>
        <p:spPr>
          <a:xfrm>
            <a:off x="597876" y="1575328"/>
            <a:ext cx="1841812" cy="2499404"/>
          </a:xfrm>
          <a:solidFill>
            <a:schemeClr val="accent1"/>
          </a:solidFill>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bg1"/>
                </a:solidFill>
              </a:rPr>
              <a:t>Enables faster and easier workflows</a:t>
            </a:r>
          </a:p>
        </p:txBody>
      </p:sp>
      <p:sp>
        <p:nvSpPr>
          <p:cNvPr id="10" name="Content Placeholder 9">
            <a:extLst>
              <a:ext uri="{FF2B5EF4-FFF2-40B4-BE49-F238E27FC236}">
                <a16:creationId xmlns:a16="http://schemas.microsoft.com/office/drawing/2014/main" id="{645F3B78-E5B5-45F8-B7DF-FF4731442E81}"/>
              </a:ext>
            </a:extLst>
          </p:cNvPr>
          <p:cNvSpPr>
            <a:spLocks noGrp="1"/>
          </p:cNvSpPr>
          <p:nvPr>
            <p:ph sz="quarter" idx="26"/>
          </p:nvPr>
        </p:nvSpPr>
        <p:spPr>
          <a:xfrm>
            <a:off x="2633355" y="1575328"/>
            <a:ext cx="1841812" cy="2499404"/>
          </a:xfrm>
          <a:solidFill>
            <a:schemeClr val="accent1"/>
          </a:solidFill>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bg1"/>
                </a:solidFill>
              </a:rPr>
              <a:t>Manage all aspects of EHS and employee development programs</a:t>
            </a:r>
          </a:p>
        </p:txBody>
      </p:sp>
      <p:sp>
        <p:nvSpPr>
          <p:cNvPr id="11" name="Content Placeholder 10">
            <a:extLst>
              <a:ext uri="{FF2B5EF4-FFF2-40B4-BE49-F238E27FC236}">
                <a16:creationId xmlns:a16="http://schemas.microsoft.com/office/drawing/2014/main" id="{547B6C2A-52C3-4E00-9C02-D9A6EA925058}"/>
              </a:ext>
            </a:extLst>
          </p:cNvPr>
          <p:cNvSpPr>
            <a:spLocks noGrp="1"/>
          </p:cNvSpPr>
          <p:nvPr>
            <p:ph sz="quarter" idx="27"/>
          </p:nvPr>
        </p:nvSpPr>
        <p:spPr>
          <a:xfrm>
            <a:off x="4668834" y="1575328"/>
            <a:ext cx="1841812" cy="2499404"/>
          </a:xfrm>
          <a:solidFill>
            <a:schemeClr val="accent1"/>
          </a:solidFill>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bg1"/>
                </a:solidFill>
              </a:rPr>
              <a:t>Easily complete all critical risk mitigation, safety, and compliance tasks</a:t>
            </a:r>
          </a:p>
          <a:p>
            <a:endParaRPr lang="en-US" dirty="0">
              <a:solidFill>
                <a:schemeClr val="bg1"/>
              </a:solidFill>
            </a:endParaRPr>
          </a:p>
        </p:txBody>
      </p:sp>
      <p:sp>
        <p:nvSpPr>
          <p:cNvPr id="12" name="Content Placeholder 11">
            <a:extLst>
              <a:ext uri="{FF2B5EF4-FFF2-40B4-BE49-F238E27FC236}">
                <a16:creationId xmlns:a16="http://schemas.microsoft.com/office/drawing/2014/main" id="{F475254D-2192-445D-9C62-416850D34999}"/>
              </a:ext>
            </a:extLst>
          </p:cNvPr>
          <p:cNvSpPr>
            <a:spLocks noGrp="1"/>
          </p:cNvSpPr>
          <p:nvPr>
            <p:ph sz="quarter" idx="28"/>
          </p:nvPr>
        </p:nvSpPr>
        <p:spPr>
          <a:xfrm>
            <a:off x="6704313" y="1575328"/>
            <a:ext cx="1841812" cy="2499404"/>
          </a:xfrm>
          <a:solidFill>
            <a:schemeClr val="accent1"/>
          </a:solidFill>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bg1"/>
                </a:solidFill>
              </a:rPr>
              <a:t>Provides robust online training library with over 300 courses</a:t>
            </a:r>
          </a:p>
          <a:p>
            <a:endParaRPr lang="en-US" dirty="0">
              <a:solidFill>
                <a:schemeClr val="bg1"/>
              </a:solidFill>
            </a:endParaRPr>
          </a:p>
        </p:txBody>
      </p:sp>
    </p:spTree>
    <p:custDataLst>
      <p:tags r:id="rId1"/>
    </p:custDataLst>
    <p:extLst>
      <p:ext uri="{BB962C8B-B14F-4D97-AF65-F5344CB8AC3E}">
        <p14:creationId xmlns:p14="http://schemas.microsoft.com/office/powerpoint/2010/main" val="11788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sz="quarter" idx="12"/>
          </p:nvPr>
        </p:nvSpPr>
        <p:spPr>
          <a:xfrm>
            <a:off x="2263140" y="1316460"/>
            <a:ext cx="4744197" cy="3278515"/>
          </a:xfrm>
          <a:noFill/>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0"/>
              </a:spcBef>
              <a:defRPr/>
            </a:pPr>
            <a:r>
              <a:rPr lang="en-US" sz="1800" dirty="0">
                <a:solidFill>
                  <a:schemeClr val="accent2"/>
                </a:solidFill>
              </a:rPr>
              <a:t>Additional Services:</a:t>
            </a:r>
          </a:p>
          <a:p>
            <a:pPr>
              <a:lnSpc>
                <a:spcPct val="80000"/>
              </a:lnSpc>
              <a:spcBef>
                <a:spcPts val="0"/>
              </a:spcBef>
              <a:defRPr/>
            </a:pPr>
            <a:endParaRPr lang="en-US" sz="788" dirty="0"/>
          </a:p>
          <a:p>
            <a:pPr marL="288036" lvl="1" indent="-288036">
              <a:spcBef>
                <a:spcPts val="1200"/>
              </a:spcBef>
              <a:spcAft>
                <a:spcPts val="0"/>
              </a:spcAft>
              <a:buClr>
                <a:schemeClr val="accent2"/>
              </a:buClr>
              <a:buFont typeface="Wingdings" panose="05000000000000000000" pitchFamily="2" charset="2"/>
              <a:buChar char="ü"/>
              <a:defRPr/>
            </a:pPr>
            <a:r>
              <a:rPr lang="en-US" sz="1350" b="0" dirty="0">
                <a:solidFill>
                  <a:schemeClr val="bg1"/>
                </a:solidFill>
                <a:ea typeface="ＭＳ Ｐゴシック" charset="0"/>
              </a:rPr>
              <a:t>Daily webinars to help train your client’s staff to use the Risk Management Center</a:t>
            </a:r>
          </a:p>
          <a:p>
            <a:pPr marL="288036" lvl="1" indent="-288036">
              <a:spcBef>
                <a:spcPts val="1200"/>
              </a:spcBef>
              <a:buClr>
                <a:schemeClr val="accent2"/>
              </a:buClr>
              <a:buFont typeface="Wingdings" panose="05000000000000000000" pitchFamily="2" charset="2"/>
              <a:buChar char="ü"/>
              <a:defRPr/>
            </a:pPr>
            <a:r>
              <a:rPr lang="en-US" sz="1350" b="0" dirty="0">
                <a:solidFill>
                  <a:schemeClr val="bg1"/>
                </a:solidFill>
                <a:ea typeface="ＭＳ Ｐゴシック" charset="0"/>
              </a:rPr>
              <a:t>Full support </a:t>
            </a:r>
          </a:p>
          <a:p>
            <a:pPr marL="288036" lvl="1" indent="-288036">
              <a:spcBef>
                <a:spcPts val="1200"/>
              </a:spcBef>
              <a:spcAft>
                <a:spcPts val="0"/>
              </a:spcAft>
              <a:buClr>
                <a:schemeClr val="accent2"/>
              </a:buClr>
              <a:buFont typeface="Wingdings" panose="05000000000000000000" pitchFamily="2" charset="2"/>
              <a:buChar char="ü"/>
              <a:defRPr/>
            </a:pPr>
            <a:r>
              <a:rPr lang="en-US" sz="1350" b="0" dirty="0">
                <a:solidFill>
                  <a:schemeClr val="bg1"/>
                </a:solidFill>
                <a:ea typeface="ＭＳ Ｐゴシック" charset="0"/>
              </a:rPr>
              <a:t>Branded weekly training shorts and helpful safety tips </a:t>
            </a:r>
          </a:p>
          <a:p>
            <a:pPr marL="288036" lvl="1" indent="-288036">
              <a:spcBef>
                <a:spcPts val="1200"/>
              </a:spcBef>
              <a:buClr>
                <a:schemeClr val="accent2"/>
              </a:buClr>
              <a:buFont typeface="Wingdings" panose="05000000000000000000" pitchFamily="2" charset="2"/>
              <a:buChar char="ü"/>
              <a:defRPr/>
            </a:pPr>
            <a:r>
              <a:rPr lang="en-US" sz="1350" b="0" dirty="0">
                <a:solidFill>
                  <a:schemeClr val="bg1"/>
                </a:solidFill>
                <a:ea typeface="ＭＳ Ｐゴシック" charset="0"/>
              </a:rPr>
              <a:t>Access to experts for specific questions and concerns with Ask an Expert</a:t>
            </a:r>
          </a:p>
          <a:p>
            <a:pPr marL="288036" lvl="1" indent="-288036">
              <a:spcBef>
                <a:spcPts val="1200"/>
              </a:spcBef>
              <a:buClr>
                <a:schemeClr val="accent2"/>
              </a:buClr>
              <a:buFont typeface="Wingdings" panose="05000000000000000000" pitchFamily="2" charset="2"/>
              <a:buChar char="ü"/>
              <a:defRPr/>
            </a:pPr>
            <a:r>
              <a:rPr lang="en-US" sz="1350" b="0" dirty="0">
                <a:solidFill>
                  <a:schemeClr val="bg1"/>
                </a:solidFill>
                <a:ea typeface="ＭＳ Ｐゴシック" charset="0"/>
              </a:rPr>
              <a:t>Customize online training needs with the Custom Online Training Service</a:t>
            </a:r>
          </a:p>
          <a:p>
            <a:pPr marL="288036" lvl="1" indent="-288036">
              <a:spcBef>
                <a:spcPts val="1200"/>
              </a:spcBef>
              <a:buClr>
                <a:schemeClr val="accent2"/>
              </a:buClr>
              <a:buFont typeface="Wingdings" panose="05000000000000000000" pitchFamily="2" charset="2"/>
              <a:buChar char="ü"/>
              <a:defRPr/>
            </a:pPr>
            <a:r>
              <a:rPr lang="en-US" sz="1350" b="0" dirty="0">
                <a:solidFill>
                  <a:schemeClr val="bg1"/>
                </a:solidFill>
                <a:ea typeface="ＭＳ Ｐゴシック" charset="0"/>
              </a:rPr>
              <a:t>Database Management Services</a:t>
            </a:r>
          </a:p>
        </p:txBody>
      </p:sp>
      <p:sp>
        <p:nvSpPr>
          <p:cNvPr id="62465" name="Title 8"/>
          <p:cNvSpPr>
            <a:spLocks noGrp="1"/>
          </p:cNvSpPr>
          <p:nvPr>
            <p:ph type="title"/>
          </p:nvPr>
        </p:nvSpPr>
        <p:spPr>
          <a:xfrm>
            <a:off x="2263140" y="290685"/>
            <a:ext cx="6520101" cy="861273"/>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r>
              <a:rPr lang="en-US" altLang="en-US" sz="2800" dirty="0">
                <a:solidFill>
                  <a:schemeClr val="bg1"/>
                </a:solidFill>
              </a:rPr>
              <a:t>Excellence in Service</a:t>
            </a:r>
          </a:p>
        </p:txBody>
      </p:sp>
      <p:sp>
        <p:nvSpPr>
          <p:cNvPr id="6" name="Rectangle: Diagonal Corners Rounded 5">
            <a:extLst>
              <a:ext uri="{FF2B5EF4-FFF2-40B4-BE49-F238E27FC236}">
                <a16:creationId xmlns:a16="http://schemas.microsoft.com/office/drawing/2014/main" id="{6D5ADF9A-B0A7-494D-985A-8503B2ADDBFE}"/>
              </a:ext>
            </a:extLst>
          </p:cNvPr>
          <p:cNvSpPr/>
          <p:nvPr/>
        </p:nvSpPr>
        <p:spPr>
          <a:xfrm>
            <a:off x="7149779" y="1864336"/>
            <a:ext cx="1669367" cy="551397"/>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91440" numCol="1" spcCol="0" rtlCol="0" fromWordArt="0" anchor="b" anchorCtr="1" forceAA="0" compatLnSpc="1">
            <a:prstTxWarp prst="textNoShape">
              <a:avLst/>
            </a:prstTxWarp>
            <a:noAutofit/>
          </a:bodyPr>
          <a:lstStyle/>
          <a:p>
            <a:pPr lvl="0" fontAlgn="auto">
              <a:spcBef>
                <a:spcPts val="0"/>
              </a:spcBef>
              <a:spcAft>
                <a:spcPts val="0"/>
              </a:spcAft>
              <a:defRPr/>
            </a:pPr>
            <a:r>
              <a:rPr lang="en-US" sz="1200" b="1" kern="0" dirty="0">
                <a:solidFill>
                  <a:schemeClr val="tx1">
                    <a:lumMod val="75000"/>
                    <a:lumOff val="25000"/>
                  </a:schemeClr>
                </a:solidFill>
                <a:cs typeface="Tahoma"/>
                <a:hlinkClick r:id="rId4">
                  <a:extLst>
                    <a:ext uri="{A12FA001-AC4F-418D-AE19-62706E023703}">
                      <ahyp:hlinkClr xmlns:ahyp="http://schemas.microsoft.com/office/drawing/2018/hyperlinkcolor" val="tx"/>
                    </a:ext>
                  </a:extLst>
                </a:hlinkClick>
              </a:rPr>
              <a:t>Daily Platform Training Webinars</a:t>
            </a:r>
            <a:endParaRPr lang="en-US" sz="1200" b="1" kern="0" dirty="0">
              <a:solidFill>
                <a:schemeClr val="tx1">
                  <a:lumMod val="75000"/>
                  <a:lumOff val="25000"/>
                </a:schemeClr>
              </a:solidFill>
              <a:cs typeface="Tahoma"/>
            </a:endParaRPr>
          </a:p>
        </p:txBody>
      </p:sp>
      <p:sp>
        <p:nvSpPr>
          <p:cNvPr id="7" name="Rectangle: Diagonal Corners Rounded 6">
            <a:extLst>
              <a:ext uri="{FF2B5EF4-FFF2-40B4-BE49-F238E27FC236}">
                <a16:creationId xmlns:a16="http://schemas.microsoft.com/office/drawing/2014/main" id="{753464B6-18F6-4115-89FD-8DF066692C2E}"/>
              </a:ext>
            </a:extLst>
          </p:cNvPr>
          <p:cNvSpPr/>
          <p:nvPr/>
        </p:nvSpPr>
        <p:spPr>
          <a:xfrm>
            <a:off x="7149778" y="2509760"/>
            <a:ext cx="1669367" cy="551397"/>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91440" numCol="1" spcCol="0" rtlCol="0" fromWordArt="0" anchor="b" anchorCtr="1"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schemeClr val="tx1">
                    <a:lumMod val="75000"/>
                    <a:lumOff val="25000"/>
                  </a:schemeClr>
                </a:solidFill>
                <a:cs typeface="Tahoma"/>
                <a:hlinkClick r:id="rId5">
                  <a:extLst>
                    <a:ext uri="{A12FA001-AC4F-418D-AE19-62706E023703}">
                      <ahyp:hlinkClr xmlns:ahyp="http://schemas.microsoft.com/office/drawing/2018/hyperlinkcolor" val="tx"/>
                    </a:ext>
                  </a:extLst>
                </a:hlinkClick>
              </a:rPr>
              <a:t>Trailing Shorts Schedule</a:t>
            </a:r>
            <a:endParaRPr lang="en-US" sz="1200" b="1" kern="0" dirty="0">
              <a:solidFill>
                <a:schemeClr val="tx1">
                  <a:lumMod val="75000"/>
                  <a:lumOff val="25000"/>
                </a:schemeClr>
              </a:solidFill>
              <a:cs typeface="Tahoma"/>
            </a:endParaRPr>
          </a:p>
        </p:txBody>
      </p:sp>
    </p:spTree>
    <p:custDataLst>
      <p:tags r:id="rId1"/>
    </p:custDataLst>
    <p:extLst>
      <p:ext uri="{BB962C8B-B14F-4D97-AF65-F5344CB8AC3E}">
        <p14:creationId xmlns:p14="http://schemas.microsoft.com/office/powerpoint/2010/main" val="202372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80C36-CB8A-4A2E-A981-E9B375FA2B16}"/>
              </a:ext>
            </a:extLst>
          </p:cNvPr>
          <p:cNvSpPr>
            <a:spLocks noGrp="1"/>
          </p:cNvSpPr>
          <p:nvPr>
            <p:ph sz="half" idx="1"/>
          </p:nvPr>
        </p:nvSpPr>
        <p:spPr>
          <a:xfrm>
            <a:off x="3964782" y="3241963"/>
            <a:ext cx="4818460" cy="1244312"/>
          </a:xfrm>
        </p:spPr>
        <p:txBody>
          <a:bodyPr/>
          <a:lstStyle/>
          <a:p>
            <a:pPr marL="0" indent="0">
              <a:spcAft>
                <a:spcPts val="600"/>
              </a:spcAft>
              <a:buNone/>
            </a:pPr>
            <a:r>
              <a:rPr lang="en-US" sz="2000" b="1" dirty="0">
                <a:solidFill>
                  <a:schemeClr val="accent2"/>
                </a:solidFill>
              </a:rPr>
              <a:t>An assigned account specialist will help you tailor the RMC to your organization to deliver an integrated solution and improve productivity.</a:t>
            </a:r>
          </a:p>
        </p:txBody>
      </p:sp>
      <p:sp>
        <p:nvSpPr>
          <p:cNvPr id="4" name="Title 3">
            <a:extLst>
              <a:ext uri="{FF2B5EF4-FFF2-40B4-BE49-F238E27FC236}">
                <a16:creationId xmlns:a16="http://schemas.microsoft.com/office/drawing/2014/main" id="{AD7A5660-F501-4610-94DB-CAA0C7C5487C}"/>
              </a:ext>
            </a:extLst>
          </p:cNvPr>
          <p:cNvSpPr>
            <a:spLocks noGrp="1"/>
          </p:cNvSpPr>
          <p:nvPr>
            <p:ph type="title"/>
          </p:nvPr>
        </p:nvSpPr>
        <p:spPr/>
        <p:txBody>
          <a:bodyPr>
            <a:normAutofit/>
          </a:bodyPr>
          <a:lstStyle/>
          <a:p>
            <a:r>
              <a:rPr lang="en-US" sz="2800" dirty="0"/>
              <a:t>Account Management Services</a:t>
            </a:r>
          </a:p>
        </p:txBody>
      </p:sp>
      <p:sp>
        <p:nvSpPr>
          <p:cNvPr id="3" name="Content Placeholder 2">
            <a:extLst>
              <a:ext uri="{FF2B5EF4-FFF2-40B4-BE49-F238E27FC236}">
                <a16:creationId xmlns:a16="http://schemas.microsoft.com/office/drawing/2014/main" id="{C8A16879-29D5-4A3D-9BBC-7E7ED7EAA40A}"/>
              </a:ext>
            </a:extLst>
          </p:cNvPr>
          <p:cNvSpPr>
            <a:spLocks noGrp="1"/>
          </p:cNvSpPr>
          <p:nvPr>
            <p:ph type="body" sz="quarter" idx="16"/>
          </p:nvPr>
        </p:nvSpPr>
        <p:spPr>
          <a:xfrm>
            <a:off x="3964782" y="1120929"/>
            <a:ext cx="4818460" cy="1927071"/>
          </a:xfrm>
          <a:prstGeom prst="round2DiagRect">
            <a:avLst/>
          </a:prstGeom>
          <a:solidFill>
            <a:schemeClr val="tx2"/>
          </a:solidFill>
          <a:ln w="9525">
            <a:noFill/>
            <a:miter lim="800000"/>
            <a:headEnd/>
            <a:tailEnd/>
          </a:ln>
        </p:spPr>
        <p:txBody>
          <a:bodyPr vert="horz" wrap="square" lIns="274320" tIns="182880" rIns="91440" bIns="182880" numCol="1" rtlCol="0" anchor="ctr" anchorCtr="0" compatLnSpc="1">
            <a:prstTxWarp prst="textNoShape">
              <a:avLst/>
            </a:prstTxWarp>
            <a:noAutofit/>
          </a:bodyPr>
          <a:lstStyle/>
          <a:p>
            <a:pPr marL="288036" indent="-288036">
              <a:spcBef>
                <a:spcPts val="1200"/>
              </a:spcBef>
              <a:buFont typeface="Arial" panose="020B0604020202020204" pitchFamily="34" charset="0"/>
              <a:buChar char="•"/>
            </a:pPr>
            <a:r>
              <a:rPr lang="en-US" sz="1600" dirty="0">
                <a:solidFill>
                  <a:schemeClr val="bg1"/>
                </a:solidFill>
              </a:rPr>
              <a:t>RMC Onboarding Configuration</a:t>
            </a:r>
          </a:p>
          <a:p>
            <a:pPr marL="288036" indent="-288036">
              <a:spcBef>
                <a:spcPts val="1200"/>
              </a:spcBef>
              <a:buFont typeface="Arial" panose="020B0604020202020204" pitchFamily="34" charset="0"/>
              <a:buChar char="•"/>
            </a:pPr>
            <a:r>
              <a:rPr lang="en-US" sz="1600" dirty="0">
                <a:solidFill>
                  <a:schemeClr val="bg1"/>
                </a:solidFill>
              </a:rPr>
              <a:t>Software Training</a:t>
            </a:r>
          </a:p>
          <a:p>
            <a:pPr marL="288036" indent="-288036">
              <a:spcBef>
                <a:spcPts val="1200"/>
              </a:spcBef>
              <a:buFont typeface="Arial" panose="020B0604020202020204" pitchFamily="34" charset="0"/>
              <a:buChar char="•"/>
            </a:pPr>
            <a:r>
              <a:rPr lang="en-US" sz="1600" dirty="0">
                <a:solidFill>
                  <a:schemeClr val="bg1"/>
                </a:solidFill>
              </a:rPr>
              <a:t>RMC Ongoing Assistance &amp; Support</a:t>
            </a:r>
          </a:p>
          <a:p>
            <a:pPr marL="288036" indent="-288036">
              <a:spcBef>
                <a:spcPts val="1200"/>
              </a:spcBef>
              <a:buFont typeface="Arial" panose="020B0604020202020204" pitchFamily="34" charset="0"/>
              <a:buChar char="•"/>
            </a:pPr>
            <a:r>
              <a:rPr lang="en-US" sz="1600" dirty="0">
                <a:solidFill>
                  <a:schemeClr val="bg1"/>
                </a:solidFill>
              </a:rPr>
              <a:t>Follow Up and Quarterly Specialist Calls </a:t>
            </a:r>
          </a:p>
        </p:txBody>
      </p:sp>
      <p:pic>
        <p:nvPicPr>
          <p:cNvPr id="14" name="Picture Placeholder 13" descr="A group of people sitting at a table&#10;&#10;Description automatically generated">
            <a:extLst>
              <a:ext uri="{FF2B5EF4-FFF2-40B4-BE49-F238E27FC236}">
                <a16:creationId xmlns:a16="http://schemas.microsoft.com/office/drawing/2014/main" id="{5E2C5473-7D7D-4DEF-B98A-7FB38DA30173}"/>
              </a:ext>
            </a:extLst>
          </p:cNvPr>
          <p:cNvPicPr>
            <a:picLocks noGrp="1" noChangeAspect="1"/>
          </p:cNvPicPr>
          <p:nvPr>
            <p:ph type="pic" sz="quarter" idx="15"/>
          </p:nvPr>
        </p:nvPicPr>
        <p:blipFill rotWithShape="1">
          <a:blip r:embed="rId4"/>
          <a:srcRect l="45014" r="19518"/>
          <a:stretch/>
        </p:blipFill>
        <p:spPr>
          <a:xfrm>
            <a:off x="1" y="1"/>
            <a:ext cx="3243691" cy="4800599"/>
          </a:xfrm>
        </p:spPr>
      </p:pic>
    </p:spTree>
    <p:custDataLst>
      <p:tags r:id="rId1"/>
    </p:custDataLst>
    <p:extLst>
      <p:ext uri="{BB962C8B-B14F-4D97-AF65-F5344CB8AC3E}">
        <p14:creationId xmlns:p14="http://schemas.microsoft.com/office/powerpoint/2010/main" val="337756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2">
            <a:extLst>
              <a:ext uri="{FF2B5EF4-FFF2-40B4-BE49-F238E27FC236}">
                <a16:creationId xmlns:a16="http://schemas.microsoft.com/office/drawing/2014/main" id="{12FACEED-C1AE-470B-A64C-1D98920D38C7}"/>
              </a:ext>
            </a:extLst>
          </p:cNvPr>
          <p:cNvPicPr>
            <a:picLocks noGrp="1" noChangeAspect="1"/>
          </p:cNvPicPr>
          <p:nvPr>
            <p:ph type="pic" sz="quarter" idx="11"/>
          </p:nvPr>
        </p:nvPicPr>
        <p:blipFill>
          <a:blip r:embed="rId4" cstate="print">
            <a:extLst>
              <a:ext uri="{28A0092B-C50C-407E-A947-70E740481C1C}">
                <a14:useLocalDpi xmlns:a14="http://schemas.microsoft.com/office/drawing/2010/main"/>
              </a:ext>
            </a:extLst>
          </a:blip>
          <a:srcRect/>
          <a:stretch>
            <a:fillRect/>
          </a:stretch>
        </p:blipFill>
        <p:spPr>
          <a:xfrm>
            <a:off x="0" y="0"/>
            <a:ext cx="9144000" cy="4800600"/>
          </a:xfrm>
        </p:spPr>
      </p:pic>
      <p:sp>
        <p:nvSpPr>
          <p:cNvPr id="12" name="Rectangle 11">
            <a:extLst>
              <a:ext uri="{FF2B5EF4-FFF2-40B4-BE49-F238E27FC236}">
                <a16:creationId xmlns:a16="http://schemas.microsoft.com/office/drawing/2014/main" id="{FA93DC6D-CE66-4DFA-95C5-D153E5B16688}"/>
              </a:ext>
            </a:extLst>
          </p:cNvPr>
          <p:cNvSpPr/>
          <p:nvPr/>
        </p:nvSpPr>
        <p:spPr bwMode="auto">
          <a:xfrm>
            <a:off x="0" y="0"/>
            <a:ext cx="9144000" cy="2571750"/>
          </a:xfrm>
          <a:prstGeom prst="rect">
            <a:avLst/>
          </a:prstGeom>
          <a:gradFill>
            <a:gsLst>
              <a:gs pos="0">
                <a:schemeClr val="tx2">
                  <a:alpha val="79000"/>
                </a:schemeClr>
              </a:gs>
              <a:gs pos="100000">
                <a:schemeClr val="tx2">
                  <a:alpha val="0"/>
                </a:schemeClr>
              </a:gs>
            </a:gsLst>
            <a:lin ang="5400000" scaled="1"/>
          </a:gradFill>
          <a:ln w="19050">
            <a:noFill/>
            <a:round/>
            <a:headEnd/>
            <a:tailEnd/>
          </a:ln>
        </p:spPr>
        <p:txBody>
          <a:bodyPr wrap="none" lIns="0" tIns="0" rIns="0" bIns="0" rtlCol="0" anchor="ctr"/>
          <a:lstStyle/>
          <a:p>
            <a:pPr defTabSz="914378"/>
            <a:endParaRPr lang="en-US" sz="1800" dirty="0" err="1">
              <a:solidFill>
                <a:srgbClr val="FFFFFF"/>
              </a:solidFill>
            </a:endParaRPr>
          </a:p>
        </p:txBody>
      </p:sp>
      <p:sp>
        <p:nvSpPr>
          <p:cNvPr id="2" name="Rectangle: Rounded Corners 1">
            <a:extLst>
              <a:ext uri="{FF2B5EF4-FFF2-40B4-BE49-F238E27FC236}">
                <a16:creationId xmlns:a16="http://schemas.microsoft.com/office/drawing/2014/main" id="{47E530B4-22A4-43C9-B3E8-66654BFEF1D1}"/>
              </a:ext>
            </a:extLst>
          </p:cNvPr>
          <p:cNvSpPr/>
          <p:nvPr/>
        </p:nvSpPr>
        <p:spPr bwMode="auto">
          <a:xfrm>
            <a:off x="5503178" y="1759859"/>
            <a:ext cx="3337611" cy="2053209"/>
          </a:xfrm>
          <a:prstGeom prst="roundRect">
            <a:avLst>
              <a:gd name="adj" fmla="val 5828"/>
            </a:avLst>
          </a:prstGeom>
          <a:solidFill>
            <a:schemeClr val="bg1"/>
          </a:solidFill>
          <a:ln w="19050">
            <a:noFill/>
            <a:round/>
            <a:headEnd/>
            <a:tailEnd/>
          </a:ln>
        </p:spPr>
        <p:txBody>
          <a:bodyPr wrap="none" lIns="0" tIns="0" rIns="0" bIns="0" rtlCol="0" anchor="ctr"/>
          <a:lstStyle/>
          <a:p>
            <a:pPr defTabSz="914378"/>
            <a:endParaRPr lang="en-US" sz="1800" dirty="0" err="1">
              <a:solidFill>
                <a:srgbClr val="FFFFFF"/>
              </a:solidFill>
            </a:endParaRPr>
          </a:p>
        </p:txBody>
      </p:sp>
      <p:sp>
        <p:nvSpPr>
          <p:cNvPr id="13" name="Content Placeholder 20">
            <a:extLst>
              <a:ext uri="{FF2B5EF4-FFF2-40B4-BE49-F238E27FC236}">
                <a16:creationId xmlns:a16="http://schemas.microsoft.com/office/drawing/2014/main" id="{8A5E8D86-ECF6-442E-90FB-A20FAC28BAE3}"/>
              </a:ext>
            </a:extLst>
          </p:cNvPr>
          <p:cNvSpPr>
            <a:spLocks noGrp="1"/>
          </p:cNvSpPr>
          <p:nvPr>
            <p:ph idx="1"/>
          </p:nvPr>
        </p:nvSpPr>
        <p:spPr>
          <a:xfrm>
            <a:off x="5503178" y="1759859"/>
            <a:ext cx="3337612" cy="2053209"/>
          </a:xfrm>
          <a:noFill/>
        </p:spPr>
        <p:txBody>
          <a:bodyPr/>
          <a:lstStyle/>
          <a:p>
            <a:pPr marL="285743" indent="-285743">
              <a:buFont typeface="Arial" panose="020B0604020202020204" pitchFamily="34" charset="0"/>
              <a:buChar char="•"/>
            </a:pPr>
            <a:r>
              <a:rPr lang="en-US" sz="1800" dirty="0">
                <a:solidFill>
                  <a:schemeClr val="tx1"/>
                </a:solidFill>
              </a:rPr>
              <a:t>Reduce Paper-Driven Processes</a:t>
            </a:r>
          </a:p>
          <a:p>
            <a:pPr marL="285743" indent="-285743">
              <a:buFont typeface="Arial" panose="020B0604020202020204" pitchFamily="34" charset="0"/>
              <a:buChar char="•"/>
            </a:pPr>
            <a:r>
              <a:rPr lang="en-US" sz="1800" dirty="0">
                <a:solidFill>
                  <a:schemeClr val="tx1"/>
                </a:solidFill>
              </a:rPr>
              <a:t>Reporting</a:t>
            </a:r>
          </a:p>
          <a:p>
            <a:pPr marL="285743" indent="-285743">
              <a:buFont typeface="Arial" panose="020B0604020202020204" pitchFamily="34" charset="0"/>
              <a:buChar char="•"/>
            </a:pPr>
            <a:r>
              <a:rPr lang="en-US" sz="1800" dirty="0">
                <a:solidFill>
                  <a:schemeClr val="tx1"/>
                </a:solidFill>
              </a:rPr>
              <a:t>Consistent Communication</a:t>
            </a:r>
          </a:p>
        </p:txBody>
      </p:sp>
      <p:sp>
        <p:nvSpPr>
          <p:cNvPr id="24" name="Content Placeholder 23"/>
          <p:cNvSpPr>
            <a:spLocks noGrp="1"/>
          </p:cNvSpPr>
          <p:nvPr>
            <p:ph idx="12"/>
          </p:nvPr>
        </p:nvSpPr>
        <p:spPr>
          <a:xfrm>
            <a:off x="301625" y="1906232"/>
            <a:ext cx="4945079" cy="537387"/>
          </a:xfrm>
          <a:solidFill>
            <a:schemeClr val="tx2"/>
          </a:solidFill>
        </p:spPr>
        <p:txBody>
          <a:bodyPr/>
          <a:lstStyle/>
          <a:p>
            <a:r>
              <a:rPr lang="en-US" sz="2200" dirty="0"/>
              <a:t>Automate Manual Processes</a:t>
            </a:r>
          </a:p>
        </p:txBody>
      </p:sp>
      <p:sp>
        <p:nvSpPr>
          <p:cNvPr id="7" name="Title 6"/>
          <p:cNvSpPr>
            <a:spLocks noGrp="1"/>
          </p:cNvSpPr>
          <p:nvPr>
            <p:ph type="title"/>
          </p:nvPr>
        </p:nvSpPr>
        <p:spPr/>
        <p:txBody>
          <a:bodyPr/>
          <a:lstStyle/>
          <a:p>
            <a:r>
              <a:rPr lang="en-US" dirty="0"/>
              <a:t>Delivering Value to Your Clients</a:t>
            </a:r>
          </a:p>
        </p:txBody>
      </p:sp>
      <p:sp>
        <p:nvSpPr>
          <p:cNvPr id="32" name="Arrow: Pentagon 31">
            <a:extLst>
              <a:ext uri="{FF2B5EF4-FFF2-40B4-BE49-F238E27FC236}">
                <a16:creationId xmlns:a16="http://schemas.microsoft.com/office/drawing/2014/main" id="{93082EE4-EB71-4E08-B080-F4BD60CD2A42}"/>
              </a:ext>
            </a:extLst>
          </p:cNvPr>
          <p:cNvSpPr/>
          <p:nvPr/>
        </p:nvSpPr>
        <p:spPr bwMode="auto">
          <a:xfrm>
            <a:off x="5246703" y="1907255"/>
            <a:ext cx="159798" cy="536365"/>
          </a:xfrm>
          <a:prstGeom prst="homePlate">
            <a:avLst/>
          </a:prstGeom>
          <a:solidFill>
            <a:schemeClr val="accent2"/>
          </a:solidFill>
          <a:ln w="19050">
            <a:noFill/>
            <a:round/>
            <a:headEnd/>
            <a:tailEnd/>
          </a:ln>
        </p:spPr>
        <p:txBody>
          <a:bodyPr wrap="none" lIns="0" tIns="0" rIns="0" bIns="0" rtlCol="0" anchor="ctr"/>
          <a:lstStyle/>
          <a:p>
            <a:pPr defTabSz="914378"/>
            <a:endParaRPr lang="en-US" sz="1800" dirty="0" err="1">
              <a:solidFill>
                <a:srgbClr val="FFFFFF"/>
              </a:solidFill>
            </a:endParaRPr>
          </a:p>
        </p:txBody>
      </p:sp>
    </p:spTree>
    <p:custDataLst>
      <p:tags r:id="rId1"/>
    </p:custDataLst>
    <p:extLst>
      <p:ext uri="{BB962C8B-B14F-4D97-AF65-F5344CB8AC3E}">
        <p14:creationId xmlns:p14="http://schemas.microsoft.com/office/powerpoint/2010/main" val="43590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1000"/>
                                        <p:tgtEl>
                                          <p:spTgt spid="2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fade">
                                      <p:cBhvr>
                                        <p:cTn id="10" dur="1000"/>
                                        <p:tgtEl>
                                          <p:spTgt spid="24">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500"/>
                                        <p:tgtEl>
                                          <p:spTgt spid="1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uiExpand="1" build="p"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2">
            <a:extLst>
              <a:ext uri="{FF2B5EF4-FFF2-40B4-BE49-F238E27FC236}">
                <a16:creationId xmlns:a16="http://schemas.microsoft.com/office/drawing/2014/main" id="{12FACEED-C1AE-470B-A64C-1D98920D38C7}"/>
              </a:ext>
            </a:extLst>
          </p:cNvPr>
          <p:cNvPicPr>
            <a:picLocks noGrp="1" noChangeAspect="1"/>
          </p:cNvPicPr>
          <p:nvPr>
            <p:ph type="pic" sz="quarter" idx="11"/>
          </p:nvPr>
        </p:nvPicPr>
        <p:blipFill>
          <a:blip r:embed="rId4" cstate="print">
            <a:extLst>
              <a:ext uri="{28A0092B-C50C-407E-A947-70E740481C1C}">
                <a14:useLocalDpi xmlns:a14="http://schemas.microsoft.com/office/drawing/2010/main"/>
              </a:ext>
            </a:extLst>
          </a:blip>
          <a:srcRect/>
          <a:stretch>
            <a:fillRect/>
          </a:stretch>
        </p:blipFill>
        <p:spPr>
          <a:xfrm>
            <a:off x="0" y="0"/>
            <a:ext cx="9144000" cy="4800600"/>
          </a:xfrm>
        </p:spPr>
      </p:pic>
      <p:sp>
        <p:nvSpPr>
          <p:cNvPr id="12" name="Rectangle 11">
            <a:extLst>
              <a:ext uri="{FF2B5EF4-FFF2-40B4-BE49-F238E27FC236}">
                <a16:creationId xmlns:a16="http://schemas.microsoft.com/office/drawing/2014/main" id="{FA93DC6D-CE66-4DFA-95C5-D153E5B16688}"/>
              </a:ext>
            </a:extLst>
          </p:cNvPr>
          <p:cNvSpPr/>
          <p:nvPr/>
        </p:nvSpPr>
        <p:spPr bwMode="auto">
          <a:xfrm>
            <a:off x="0" y="0"/>
            <a:ext cx="9144000" cy="2571750"/>
          </a:xfrm>
          <a:prstGeom prst="rect">
            <a:avLst/>
          </a:prstGeom>
          <a:gradFill>
            <a:gsLst>
              <a:gs pos="0">
                <a:schemeClr val="tx2">
                  <a:alpha val="79000"/>
                </a:schemeClr>
              </a:gs>
              <a:gs pos="100000">
                <a:schemeClr val="tx2">
                  <a:alpha val="0"/>
                </a:schemeClr>
              </a:gs>
            </a:gsLst>
            <a:lin ang="5400000" scaled="1"/>
          </a:gradFill>
          <a:ln w="19050">
            <a:noFill/>
            <a:round/>
            <a:headEnd/>
            <a:tailEnd/>
          </a:ln>
        </p:spPr>
        <p:txBody>
          <a:bodyPr wrap="none" lIns="0" tIns="0" rIns="0" bIns="0" rtlCol="0" anchor="ctr"/>
          <a:lstStyle/>
          <a:p>
            <a:pPr defTabSz="914378"/>
            <a:endParaRPr lang="en-US" sz="1800" dirty="0" err="1">
              <a:solidFill>
                <a:srgbClr val="FFFFFF"/>
              </a:solidFill>
            </a:endParaRPr>
          </a:p>
        </p:txBody>
      </p:sp>
      <p:sp>
        <p:nvSpPr>
          <p:cNvPr id="2" name="Rectangle: Rounded Corners 1">
            <a:extLst>
              <a:ext uri="{FF2B5EF4-FFF2-40B4-BE49-F238E27FC236}">
                <a16:creationId xmlns:a16="http://schemas.microsoft.com/office/drawing/2014/main" id="{47E530B4-22A4-43C9-B3E8-66654BFEF1D1}"/>
              </a:ext>
            </a:extLst>
          </p:cNvPr>
          <p:cNvSpPr/>
          <p:nvPr/>
        </p:nvSpPr>
        <p:spPr bwMode="auto">
          <a:xfrm>
            <a:off x="5503178" y="1759859"/>
            <a:ext cx="3337611" cy="2053209"/>
          </a:xfrm>
          <a:prstGeom prst="roundRect">
            <a:avLst>
              <a:gd name="adj" fmla="val 5828"/>
            </a:avLst>
          </a:prstGeom>
          <a:solidFill>
            <a:schemeClr val="bg1"/>
          </a:solidFill>
          <a:ln w="19050">
            <a:noFill/>
            <a:round/>
            <a:headEnd/>
            <a:tailEnd/>
          </a:ln>
        </p:spPr>
        <p:txBody>
          <a:bodyPr wrap="none" lIns="0" tIns="0" rIns="0" bIns="0" rtlCol="0" anchor="ctr"/>
          <a:lstStyle/>
          <a:p>
            <a:pPr defTabSz="914378"/>
            <a:endParaRPr lang="en-US" sz="1800" dirty="0" err="1">
              <a:solidFill>
                <a:srgbClr val="FFFFFF"/>
              </a:solidFill>
            </a:endParaRPr>
          </a:p>
        </p:txBody>
      </p:sp>
      <p:sp>
        <p:nvSpPr>
          <p:cNvPr id="35" name="Content Placeholder 20">
            <a:extLst>
              <a:ext uri="{FF2B5EF4-FFF2-40B4-BE49-F238E27FC236}">
                <a16:creationId xmlns:a16="http://schemas.microsoft.com/office/drawing/2014/main" id="{A9B4A520-D5D9-477C-B537-5A095AA17731}"/>
              </a:ext>
            </a:extLst>
          </p:cNvPr>
          <p:cNvSpPr txBox="1">
            <a:spLocks/>
          </p:cNvSpPr>
          <p:nvPr/>
        </p:nvSpPr>
        <p:spPr bwMode="auto">
          <a:xfrm>
            <a:off x="5503175" y="1759859"/>
            <a:ext cx="3337611" cy="2053209"/>
          </a:xfrm>
          <a:prstGeom prst="rect">
            <a:avLst/>
          </a:prstGeom>
          <a:noFill/>
          <a:ln w="9525">
            <a:noFill/>
            <a:miter lim="800000"/>
            <a:headEnd/>
            <a:tailEnd/>
          </a:ln>
        </p:spPr>
        <p:txBody>
          <a:bodyPr vert="horz" wrap="square" lIns="274320" tIns="182880" rIns="274320" bIns="182880" numCol="1" anchor="ctr" anchorCtr="0" compatLnSpc="1">
            <a:prstTxWarp prst="textNoShape">
              <a:avLst/>
            </a:prstTxWarp>
            <a:noAutofit/>
          </a:bodyPr>
          <a:lstStyle>
            <a:lvl1pPr marL="285750" indent="-285750" algn="l" eaLnBrk="1" hangingPunct="1">
              <a:lnSpc>
                <a:spcPts val="2400"/>
              </a:lnSpc>
              <a:spcBef>
                <a:spcPts val="1000"/>
              </a:spcBef>
              <a:spcAft>
                <a:spcPct val="0"/>
              </a:spcAft>
              <a:buClr>
                <a:srgbClr val="F4BD33"/>
              </a:buClr>
              <a:buSzPct val="115000"/>
              <a:buFont typeface="Arial" panose="020B0604020202020204" pitchFamily="34" charset="0"/>
              <a:buChar char="•"/>
              <a:defRPr sz="1800" b="0" i="0" baseline="0">
                <a:solidFill>
                  <a:schemeClr val="tx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288036" indent="-288036">
              <a:lnSpc>
                <a:spcPct val="100000"/>
              </a:lnSpc>
              <a:spcBef>
                <a:spcPts val="1200"/>
              </a:spcBef>
              <a:buClr>
                <a:schemeClr val="accent2"/>
              </a:buClr>
            </a:pPr>
            <a:r>
              <a:rPr lang="en-US" dirty="0"/>
              <a:t>Insurance Premiums</a:t>
            </a:r>
          </a:p>
          <a:p>
            <a:pPr marL="288036" indent="-288036">
              <a:lnSpc>
                <a:spcPct val="100000"/>
              </a:lnSpc>
              <a:spcBef>
                <a:spcPts val="1200"/>
              </a:spcBef>
              <a:buClr>
                <a:schemeClr val="accent2"/>
              </a:buClr>
            </a:pPr>
            <a:r>
              <a:rPr lang="en-US" dirty="0"/>
              <a:t>Fines</a:t>
            </a:r>
          </a:p>
          <a:p>
            <a:pPr marL="288036" indent="-288036">
              <a:lnSpc>
                <a:spcPct val="100000"/>
              </a:lnSpc>
              <a:spcBef>
                <a:spcPts val="1200"/>
              </a:spcBef>
              <a:buClr>
                <a:schemeClr val="accent2"/>
              </a:buClr>
            </a:pPr>
            <a:r>
              <a:rPr lang="en-US" dirty="0"/>
              <a:t>Injuries &amp; Absenteeism</a:t>
            </a:r>
          </a:p>
        </p:txBody>
      </p:sp>
      <p:sp>
        <p:nvSpPr>
          <p:cNvPr id="24" name="Content Placeholder 23"/>
          <p:cNvSpPr>
            <a:spLocks noGrp="1"/>
          </p:cNvSpPr>
          <p:nvPr>
            <p:ph idx="12"/>
          </p:nvPr>
        </p:nvSpPr>
        <p:spPr>
          <a:xfrm>
            <a:off x="301625" y="1906232"/>
            <a:ext cx="4945079" cy="537387"/>
          </a:xfrm>
          <a:solidFill>
            <a:schemeClr val="tx2"/>
          </a:solidFill>
        </p:spPr>
        <p:txBody>
          <a:bodyPr/>
          <a:lstStyle/>
          <a:p>
            <a:r>
              <a:rPr lang="en-US" sz="2200" dirty="0"/>
              <a:t>Automate Manual Processes</a:t>
            </a:r>
          </a:p>
        </p:txBody>
      </p:sp>
      <p:sp>
        <p:nvSpPr>
          <p:cNvPr id="25" name="Content Placeholder 24"/>
          <p:cNvSpPr>
            <a:spLocks noGrp="1"/>
          </p:cNvSpPr>
          <p:nvPr>
            <p:ph idx="13"/>
          </p:nvPr>
        </p:nvSpPr>
        <p:spPr>
          <a:xfrm>
            <a:off x="301625" y="2517770"/>
            <a:ext cx="4945079" cy="537387"/>
          </a:xfrm>
          <a:solidFill>
            <a:schemeClr val="tx2"/>
          </a:solidFill>
        </p:spPr>
        <p:txBody>
          <a:bodyPr/>
          <a:lstStyle/>
          <a:p>
            <a:r>
              <a:rPr lang="en-US" sz="2200" dirty="0"/>
              <a:t>Reduce Total Cost of Risk</a:t>
            </a:r>
          </a:p>
        </p:txBody>
      </p:sp>
      <p:sp>
        <p:nvSpPr>
          <p:cNvPr id="7" name="Title 6"/>
          <p:cNvSpPr>
            <a:spLocks noGrp="1"/>
          </p:cNvSpPr>
          <p:nvPr>
            <p:ph type="title"/>
          </p:nvPr>
        </p:nvSpPr>
        <p:spPr/>
        <p:txBody>
          <a:bodyPr/>
          <a:lstStyle/>
          <a:p>
            <a:r>
              <a:rPr lang="en-US" dirty="0"/>
              <a:t>Delivering Value to Your Clients</a:t>
            </a:r>
          </a:p>
        </p:txBody>
      </p:sp>
      <p:sp>
        <p:nvSpPr>
          <p:cNvPr id="32" name="Arrow: Pentagon 31">
            <a:extLst>
              <a:ext uri="{FF2B5EF4-FFF2-40B4-BE49-F238E27FC236}">
                <a16:creationId xmlns:a16="http://schemas.microsoft.com/office/drawing/2014/main" id="{93082EE4-EB71-4E08-B080-F4BD60CD2A42}"/>
              </a:ext>
            </a:extLst>
          </p:cNvPr>
          <p:cNvSpPr/>
          <p:nvPr/>
        </p:nvSpPr>
        <p:spPr bwMode="auto">
          <a:xfrm>
            <a:off x="5246703" y="1907255"/>
            <a:ext cx="159798" cy="536365"/>
          </a:xfrm>
          <a:prstGeom prst="homePlate">
            <a:avLst/>
          </a:prstGeom>
          <a:solidFill>
            <a:schemeClr val="accent2"/>
          </a:solidFill>
          <a:ln w="19050">
            <a:noFill/>
            <a:round/>
            <a:headEnd/>
            <a:tailEnd/>
          </a:ln>
        </p:spPr>
        <p:txBody>
          <a:bodyPr wrap="none" lIns="0" tIns="0" rIns="0" bIns="0" rtlCol="0" anchor="ctr"/>
          <a:lstStyle/>
          <a:p>
            <a:pPr defTabSz="914378"/>
            <a:endParaRPr lang="en-US" sz="1800" dirty="0" err="1">
              <a:solidFill>
                <a:srgbClr val="FFFFFF"/>
              </a:solidFill>
            </a:endParaRPr>
          </a:p>
        </p:txBody>
      </p:sp>
      <p:sp>
        <p:nvSpPr>
          <p:cNvPr id="36" name="Arrow: Pentagon 35">
            <a:extLst>
              <a:ext uri="{FF2B5EF4-FFF2-40B4-BE49-F238E27FC236}">
                <a16:creationId xmlns:a16="http://schemas.microsoft.com/office/drawing/2014/main" id="{104651A2-151D-452D-ADD5-AAA14AFF619E}"/>
              </a:ext>
            </a:extLst>
          </p:cNvPr>
          <p:cNvSpPr/>
          <p:nvPr/>
        </p:nvSpPr>
        <p:spPr bwMode="auto">
          <a:xfrm>
            <a:off x="5246703" y="2518793"/>
            <a:ext cx="159798" cy="536365"/>
          </a:xfrm>
          <a:prstGeom prst="homePlate">
            <a:avLst/>
          </a:prstGeom>
          <a:solidFill>
            <a:schemeClr val="accent2"/>
          </a:solidFill>
          <a:ln w="19050">
            <a:noFill/>
            <a:round/>
            <a:headEnd/>
            <a:tailEnd/>
          </a:ln>
        </p:spPr>
        <p:txBody>
          <a:bodyPr wrap="none" lIns="0" tIns="0" rIns="0" bIns="0" rtlCol="0" anchor="ctr"/>
          <a:lstStyle/>
          <a:p>
            <a:pPr defTabSz="914378"/>
            <a:endParaRPr lang="en-US" sz="1800" dirty="0" err="1">
              <a:solidFill>
                <a:srgbClr val="FFFFFF"/>
              </a:solidFill>
            </a:endParaRPr>
          </a:p>
        </p:txBody>
      </p:sp>
    </p:spTree>
    <p:custDataLst>
      <p:tags r:id="rId1"/>
    </p:custDataLst>
    <p:extLst>
      <p:ext uri="{BB962C8B-B14F-4D97-AF65-F5344CB8AC3E}">
        <p14:creationId xmlns:p14="http://schemas.microsoft.com/office/powerpoint/2010/main" val="224727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fade">
                                      <p:cBhvr>
                                        <p:cTn id="7" dur="1000"/>
                                        <p:tgtEl>
                                          <p:spTgt spid="2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500"/>
                                        <p:tgtEl>
                                          <p:spTgt spid="3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xEl>
                                              <p:pRg st="1" end="1"/>
                                            </p:txEl>
                                          </p:spTgt>
                                        </p:tgtEl>
                                        <p:attrNameLst>
                                          <p:attrName>style.visibility</p:attrName>
                                        </p:attrNameLst>
                                      </p:cBhvr>
                                      <p:to>
                                        <p:strVal val="visible"/>
                                      </p:to>
                                    </p:set>
                                    <p:animEffect transition="in" filter="fade">
                                      <p:cBhvr>
                                        <p:cTn id="20" dur="500"/>
                                        <p:tgtEl>
                                          <p:spTgt spid="3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xEl>
                                              <p:pRg st="2" end="2"/>
                                            </p:txEl>
                                          </p:spTgt>
                                        </p:tgtEl>
                                        <p:attrNameLst>
                                          <p:attrName>style.visibility</p:attrName>
                                        </p:attrNameLst>
                                      </p:cBhvr>
                                      <p:to>
                                        <p:strVal val="visible"/>
                                      </p:to>
                                    </p:set>
                                    <p:animEffect transition="in" filter="fade">
                                      <p:cBhvr>
                                        <p:cTn id="23"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2">
            <a:extLst>
              <a:ext uri="{FF2B5EF4-FFF2-40B4-BE49-F238E27FC236}">
                <a16:creationId xmlns:a16="http://schemas.microsoft.com/office/drawing/2014/main" id="{12FACEED-C1AE-470B-A64C-1D98920D38C7}"/>
              </a:ext>
            </a:extLst>
          </p:cNvPr>
          <p:cNvPicPr>
            <a:picLocks noGrp="1" noChangeAspect="1"/>
          </p:cNvPicPr>
          <p:nvPr>
            <p:ph type="pic" sz="quarter" idx="11"/>
          </p:nvPr>
        </p:nvPicPr>
        <p:blipFill>
          <a:blip r:embed="rId4" cstate="print">
            <a:extLst>
              <a:ext uri="{28A0092B-C50C-407E-A947-70E740481C1C}">
                <a14:useLocalDpi xmlns:a14="http://schemas.microsoft.com/office/drawing/2010/main"/>
              </a:ext>
            </a:extLst>
          </a:blip>
          <a:srcRect/>
          <a:stretch>
            <a:fillRect/>
          </a:stretch>
        </p:blipFill>
        <p:spPr>
          <a:xfrm>
            <a:off x="0" y="0"/>
            <a:ext cx="9144000" cy="4800600"/>
          </a:xfrm>
        </p:spPr>
      </p:pic>
      <p:sp>
        <p:nvSpPr>
          <p:cNvPr id="12" name="Rectangle 11">
            <a:extLst>
              <a:ext uri="{FF2B5EF4-FFF2-40B4-BE49-F238E27FC236}">
                <a16:creationId xmlns:a16="http://schemas.microsoft.com/office/drawing/2014/main" id="{FA93DC6D-CE66-4DFA-95C5-D153E5B16688}"/>
              </a:ext>
            </a:extLst>
          </p:cNvPr>
          <p:cNvSpPr/>
          <p:nvPr/>
        </p:nvSpPr>
        <p:spPr bwMode="auto">
          <a:xfrm>
            <a:off x="0" y="0"/>
            <a:ext cx="9144000" cy="2571750"/>
          </a:xfrm>
          <a:prstGeom prst="rect">
            <a:avLst/>
          </a:prstGeom>
          <a:gradFill>
            <a:gsLst>
              <a:gs pos="0">
                <a:schemeClr val="tx2">
                  <a:alpha val="79000"/>
                </a:schemeClr>
              </a:gs>
              <a:gs pos="100000">
                <a:schemeClr val="tx2">
                  <a:alpha val="0"/>
                </a:schemeClr>
              </a:gs>
            </a:gsLst>
            <a:lin ang="5400000" scaled="1"/>
          </a:gradFill>
          <a:ln w="19050">
            <a:noFill/>
            <a:round/>
            <a:headEnd/>
            <a:tailEnd/>
          </a:ln>
        </p:spPr>
        <p:txBody>
          <a:bodyPr wrap="none" lIns="0" tIns="0" rIns="0" bIns="0" rtlCol="0" anchor="ctr"/>
          <a:lstStyle/>
          <a:p>
            <a:pPr defTabSz="914378"/>
            <a:endParaRPr lang="en-US" sz="1800" dirty="0" err="1">
              <a:solidFill>
                <a:srgbClr val="FFFFFF"/>
              </a:solidFill>
            </a:endParaRPr>
          </a:p>
        </p:txBody>
      </p:sp>
      <p:sp>
        <p:nvSpPr>
          <p:cNvPr id="2" name="Rectangle: Rounded Corners 1">
            <a:extLst>
              <a:ext uri="{FF2B5EF4-FFF2-40B4-BE49-F238E27FC236}">
                <a16:creationId xmlns:a16="http://schemas.microsoft.com/office/drawing/2014/main" id="{47E530B4-22A4-43C9-B3E8-66654BFEF1D1}"/>
              </a:ext>
            </a:extLst>
          </p:cNvPr>
          <p:cNvSpPr/>
          <p:nvPr/>
        </p:nvSpPr>
        <p:spPr bwMode="auto">
          <a:xfrm>
            <a:off x="5503178" y="1759859"/>
            <a:ext cx="3337611" cy="2053209"/>
          </a:xfrm>
          <a:prstGeom prst="roundRect">
            <a:avLst>
              <a:gd name="adj" fmla="val 5828"/>
            </a:avLst>
          </a:prstGeom>
          <a:solidFill>
            <a:schemeClr val="bg1"/>
          </a:solidFill>
          <a:ln w="19050">
            <a:noFill/>
            <a:round/>
            <a:headEnd/>
            <a:tailEnd/>
          </a:ln>
        </p:spPr>
        <p:txBody>
          <a:bodyPr wrap="none" lIns="0" tIns="0" rIns="0" bIns="0" rtlCol="0" anchor="ctr"/>
          <a:lstStyle/>
          <a:p>
            <a:pPr defTabSz="914378"/>
            <a:endParaRPr lang="en-US" sz="1800" dirty="0" err="1">
              <a:solidFill>
                <a:srgbClr val="FFFFFF"/>
              </a:solidFill>
            </a:endParaRPr>
          </a:p>
        </p:txBody>
      </p:sp>
      <p:sp>
        <p:nvSpPr>
          <p:cNvPr id="37" name="Content Placeholder 20">
            <a:extLst>
              <a:ext uri="{FF2B5EF4-FFF2-40B4-BE49-F238E27FC236}">
                <a16:creationId xmlns:a16="http://schemas.microsoft.com/office/drawing/2014/main" id="{0AC1B983-46D5-49B6-BB81-E459902D6EDC}"/>
              </a:ext>
            </a:extLst>
          </p:cNvPr>
          <p:cNvSpPr txBox="1">
            <a:spLocks/>
          </p:cNvSpPr>
          <p:nvPr/>
        </p:nvSpPr>
        <p:spPr bwMode="auto">
          <a:xfrm>
            <a:off x="5503177" y="1759859"/>
            <a:ext cx="3337612" cy="2053209"/>
          </a:xfrm>
          <a:prstGeom prst="rect">
            <a:avLst/>
          </a:prstGeom>
          <a:noFill/>
          <a:ln w="9525">
            <a:noFill/>
            <a:miter lim="800000"/>
            <a:headEnd/>
            <a:tailEnd/>
          </a:ln>
        </p:spPr>
        <p:txBody>
          <a:bodyPr vert="horz" wrap="square" lIns="274320" tIns="182880" rIns="274320" bIns="182880" numCol="1" anchor="ctr" anchorCtr="0" compatLnSpc="1">
            <a:prstTxWarp prst="textNoShape">
              <a:avLst/>
            </a:prstTxWarp>
            <a:noAutofit/>
          </a:bodyPr>
          <a:lstStyle>
            <a:lvl1pPr marL="285750" indent="-285750" algn="l" eaLnBrk="1" hangingPunct="1">
              <a:lnSpc>
                <a:spcPts val="2400"/>
              </a:lnSpc>
              <a:spcBef>
                <a:spcPts val="1000"/>
              </a:spcBef>
              <a:spcAft>
                <a:spcPct val="0"/>
              </a:spcAft>
              <a:buClr>
                <a:srgbClr val="F4BD33"/>
              </a:buClr>
              <a:buSzPct val="115000"/>
              <a:buFont typeface="Arial" panose="020B0604020202020204" pitchFamily="34" charset="0"/>
              <a:buChar char="•"/>
              <a:defRPr sz="1800" b="0" i="0" baseline="0">
                <a:solidFill>
                  <a:schemeClr val="tx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288036" indent="-288036">
              <a:lnSpc>
                <a:spcPct val="100000"/>
              </a:lnSpc>
              <a:spcBef>
                <a:spcPts val="1200"/>
              </a:spcBef>
              <a:buClr>
                <a:schemeClr val="accent2"/>
              </a:buClr>
            </a:pPr>
            <a:r>
              <a:rPr lang="en-US" dirty="0"/>
              <a:t>All-in-One System</a:t>
            </a:r>
          </a:p>
          <a:p>
            <a:pPr marL="288036" indent="-288036">
              <a:lnSpc>
                <a:spcPct val="100000"/>
              </a:lnSpc>
              <a:spcBef>
                <a:spcPts val="1200"/>
              </a:spcBef>
              <a:buClr>
                <a:schemeClr val="accent2"/>
              </a:buClr>
            </a:pPr>
            <a:r>
              <a:rPr lang="en-US" dirty="0"/>
              <a:t>Integrated LMS</a:t>
            </a:r>
          </a:p>
          <a:p>
            <a:pPr marL="288036" indent="-288036">
              <a:lnSpc>
                <a:spcPct val="100000"/>
              </a:lnSpc>
              <a:spcBef>
                <a:spcPts val="1200"/>
              </a:spcBef>
              <a:buClr>
                <a:schemeClr val="accent2"/>
              </a:buClr>
            </a:pPr>
            <a:r>
              <a:rPr lang="en-US" dirty="0"/>
              <a:t>Cloud-based, Mobile-enabled</a:t>
            </a:r>
          </a:p>
        </p:txBody>
      </p:sp>
      <p:sp>
        <p:nvSpPr>
          <p:cNvPr id="24" name="Content Placeholder 23"/>
          <p:cNvSpPr>
            <a:spLocks noGrp="1"/>
          </p:cNvSpPr>
          <p:nvPr>
            <p:ph idx="12"/>
          </p:nvPr>
        </p:nvSpPr>
        <p:spPr>
          <a:xfrm>
            <a:off x="301625" y="1906232"/>
            <a:ext cx="4945079" cy="537387"/>
          </a:xfrm>
          <a:solidFill>
            <a:schemeClr val="tx2"/>
          </a:solidFill>
        </p:spPr>
        <p:txBody>
          <a:bodyPr/>
          <a:lstStyle/>
          <a:p>
            <a:r>
              <a:rPr lang="en-US" sz="2200" dirty="0"/>
              <a:t>Automate Manual Processes</a:t>
            </a:r>
          </a:p>
        </p:txBody>
      </p:sp>
      <p:sp>
        <p:nvSpPr>
          <p:cNvPr id="25" name="Content Placeholder 24"/>
          <p:cNvSpPr>
            <a:spLocks noGrp="1"/>
          </p:cNvSpPr>
          <p:nvPr>
            <p:ph idx="13"/>
          </p:nvPr>
        </p:nvSpPr>
        <p:spPr>
          <a:xfrm>
            <a:off x="301625" y="2517770"/>
            <a:ext cx="4945079" cy="537387"/>
          </a:xfrm>
          <a:solidFill>
            <a:schemeClr val="tx2"/>
          </a:solidFill>
        </p:spPr>
        <p:txBody>
          <a:bodyPr/>
          <a:lstStyle/>
          <a:p>
            <a:r>
              <a:rPr lang="en-US" sz="2200" dirty="0"/>
              <a:t>Reduce Total Cost of Risk</a:t>
            </a:r>
          </a:p>
        </p:txBody>
      </p:sp>
      <p:sp>
        <p:nvSpPr>
          <p:cNvPr id="26" name="Content Placeholder 25"/>
          <p:cNvSpPr>
            <a:spLocks noGrp="1"/>
          </p:cNvSpPr>
          <p:nvPr>
            <p:ph idx="14"/>
          </p:nvPr>
        </p:nvSpPr>
        <p:spPr>
          <a:xfrm>
            <a:off x="301625" y="3129308"/>
            <a:ext cx="4945079" cy="537387"/>
          </a:xfrm>
          <a:solidFill>
            <a:schemeClr val="tx2"/>
          </a:solidFill>
        </p:spPr>
        <p:txBody>
          <a:bodyPr/>
          <a:lstStyle/>
          <a:p>
            <a:r>
              <a:rPr lang="en-US" sz="2200" dirty="0"/>
              <a:t>All-in-one Comprehensive Platform</a:t>
            </a:r>
          </a:p>
        </p:txBody>
      </p:sp>
      <p:sp>
        <p:nvSpPr>
          <p:cNvPr id="7" name="Title 6"/>
          <p:cNvSpPr>
            <a:spLocks noGrp="1"/>
          </p:cNvSpPr>
          <p:nvPr>
            <p:ph type="title"/>
          </p:nvPr>
        </p:nvSpPr>
        <p:spPr/>
        <p:txBody>
          <a:bodyPr/>
          <a:lstStyle/>
          <a:p>
            <a:r>
              <a:rPr lang="en-US" dirty="0"/>
              <a:t>Delivering Value to Your Clients</a:t>
            </a:r>
          </a:p>
        </p:txBody>
      </p:sp>
      <p:sp>
        <p:nvSpPr>
          <p:cNvPr id="32" name="Arrow: Pentagon 31">
            <a:extLst>
              <a:ext uri="{FF2B5EF4-FFF2-40B4-BE49-F238E27FC236}">
                <a16:creationId xmlns:a16="http://schemas.microsoft.com/office/drawing/2014/main" id="{93082EE4-EB71-4E08-B080-F4BD60CD2A42}"/>
              </a:ext>
            </a:extLst>
          </p:cNvPr>
          <p:cNvSpPr/>
          <p:nvPr/>
        </p:nvSpPr>
        <p:spPr bwMode="auto">
          <a:xfrm>
            <a:off x="5246703" y="1907255"/>
            <a:ext cx="159798" cy="536365"/>
          </a:xfrm>
          <a:prstGeom prst="homePlate">
            <a:avLst/>
          </a:prstGeom>
          <a:solidFill>
            <a:schemeClr val="accent2"/>
          </a:solidFill>
          <a:ln w="19050">
            <a:noFill/>
            <a:round/>
            <a:headEnd/>
            <a:tailEnd/>
          </a:ln>
        </p:spPr>
        <p:txBody>
          <a:bodyPr wrap="none" lIns="0" tIns="0" rIns="0" bIns="0" rtlCol="0" anchor="ctr"/>
          <a:lstStyle/>
          <a:p>
            <a:pPr defTabSz="914378"/>
            <a:endParaRPr lang="en-US" sz="1800" dirty="0" err="1">
              <a:solidFill>
                <a:srgbClr val="FFFFFF"/>
              </a:solidFill>
            </a:endParaRPr>
          </a:p>
        </p:txBody>
      </p:sp>
      <p:sp>
        <p:nvSpPr>
          <p:cNvPr id="36" name="Arrow: Pentagon 35">
            <a:extLst>
              <a:ext uri="{FF2B5EF4-FFF2-40B4-BE49-F238E27FC236}">
                <a16:creationId xmlns:a16="http://schemas.microsoft.com/office/drawing/2014/main" id="{104651A2-151D-452D-ADD5-AAA14AFF619E}"/>
              </a:ext>
            </a:extLst>
          </p:cNvPr>
          <p:cNvSpPr/>
          <p:nvPr/>
        </p:nvSpPr>
        <p:spPr bwMode="auto">
          <a:xfrm>
            <a:off x="5246703" y="2518793"/>
            <a:ext cx="159798" cy="536365"/>
          </a:xfrm>
          <a:prstGeom prst="homePlate">
            <a:avLst/>
          </a:prstGeom>
          <a:solidFill>
            <a:schemeClr val="accent2"/>
          </a:solidFill>
          <a:ln w="19050">
            <a:noFill/>
            <a:round/>
            <a:headEnd/>
            <a:tailEnd/>
          </a:ln>
        </p:spPr>
        <p:txBody>
          <a:bodyPr wrap="none" lIns="0" tIns="0" rIns="0" bIns="0" rtlCol="0" anchor="ctr"/>
          <a:lstStyle/>
          <a:p>
            <a:pPr defTabSz="914378"/>
            <a:endParaRPr lang="en-US" sz="1800" dirty="0" err="1">
              <a:solidFill>
                <a:srgbClr val="FFFFFF"/>
              </a:solidFill>
            </a:endParaRPr>
          </a:p>
        </p:txBody>
      </p:sp>
      <p:sp>
        <p:nvSpPr>
          <p:cNvPr id="38" name="Arrow: Pentagon 37">
            <a:extLst>
              <a:ext uri="{FF2B5EF4-FFF2-40B4-BE49-F238E27FC236}">
                <a16:creationId xmlns:a16="http://schemas.microsoft.com/office/drawing/2014/main" id="{A155D70A-EFC6-4F3E-B97D-AF2C35A90644}"/>
              </a:ext>
            </a:extLst>
          </p:cNvPr>
          <p:cNvSpPr/>
          <p:nvPr/>
        </p:nvSpPr>
        <p:spPr bwMode="auto">
          <a:xfrm>
            <a:off x="5246702" y="3130861"/>
            <a:ext cx="159798" cy="536365"/>
          </a:xfrm>
          <a:prstGeom prst="homePlate">
            <a:avLst/>
          </a:prstGeom>
          <a:solidFill>
            <a:schemeClr val="accent2"/>
          </a:solidFill>
          <a:ln w="19050">
            <a:noFill/>
            <a:round/>
            <a:headEnd/>
            <a:tailEnd/>
          </a:ln>
        </p:spPr>
        <p:txBody>
          <a:bodyPr wrap="none" lIns="0" tIns="0" rIns="0" bIns="0" rtlCol="0" anchor="ctr"/>
          <a:lstStyle/>
          <a:p>
            <a:pPr defTabSz="914378"/>
            <a:endParaRPr lang="en-US" sz="1800" dirty="0" err="1">
              <a:solidFill>
                <a:srgbClr val="FFFFFF"/>
              </a:solidFill>
            </a:endParaRPr>
          </a:p>
        </p:txBody>
      </p:sp>
    </p:spTree>
    <p:custDataLst>
      <p:tags r:id="rId1"/>
    </p:custDataLst>
    <p:extLst>
      <p:ext uri="{BB962C8B-B14F-4D97-AF65-F5344CB8AC3E}">
        <p14:creationId xmlns:p14="http://schemas.microsoft.com/office/powerpoint/2010/main" val="302578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10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1000"/>
                                        <p:tgtEl>
                                          <p:spTgt spid="26">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nodeType="with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animEffect transition="in" filter="fade">
                                      <p:cBhvr>
                                        <p:cTn id="17" dur="500"/>
                                        <p:tgtEl>
                                          <p:spTgt spid="3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xEl>
                                              <p:pRg st="2" end="2"/>
                                            </p:txEl>
                                          </p:spTgt>
                                        </p:tgtEl>
                                        <p:attrNameLst>
                                          <p:attrName>style.visibility</p:attrName>
                                        </p:attrNameLst>
                                      </p:cBhvr>
                                      <p:to>
                                        <p:strVal val="visible"/>
                                      </p:to>
                                    </p:set>
                                    <p:animEffect transition="in" filter="fade">
                                      <p:cBhvr>
                                        <p:cTn id="20" dur="500"/>
                                        <p:tgtEl>
                                          <p:spTgt spid="3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xEl>
                                              <p:pRg st="1" end="1"/>
                                            </p:txEl>
                                          </p:spTgt>
                                        </p:tgtEl>
                                        <p:attrNameLst>
                                          <p:attrName>style.visibility</p:attrName>
                                        </p:attrNameLst>
                                      </p:cBhvr>
                                      <p:to>
                                        <p:strVal val="visible"/>
                                      </p:to>
                                    </p:set>
                                    <p:animEffect transition="in" filter="fade">
                                      <p:cBhvr>
                                        <p:cTn id="23"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B9A7BFE0-6675-4590-8879-177D4694269D}"/>
              </a:ext>
            </a:extLst>
          </p:cNvPr>
          <p:cNvSpPr>
            <a:spLocks noGrp="1"/>
          </p:cNvSpPr>
          <p:nvPr>
            <p:ph type="body" sz="quarter" idx="14"/>
          </p:nvPr>
        </p:nvSpPr>
        <p:spPr>
          <a:xfrm>
            <a:off x="2299464" y="1295868"/>
            <a:ext cx="5930136" cy="2787077"/>
          </a:xfrm>
        </p:spPr>
        <p:txBody>
          <a:bodyPr>
            <a:normAutofit lnSpcReduction="10000"/>
          </a:bodyPr>
          <a:lstStyle/>
          <a:p>
            <a:r>
              <a:rPr lang="en-US" altLang="ja-JP" sz="2000" dirty="0"/>
              <a:t>“Working with the Risk Management Center has been very beneficial to Brady. We are in multiple states, and this provides us training access and forms access for all of our operations managers to utilize in the multiple states we</a:t>
            </a:r>
            <a:r>
              <a:rPr lang="en-US" altLang="en-US" sz="2000" dirty="0"/>
              <a:t>’</a:t>
            </a:r>
            <a:r>
              <a:rPr lang="en-US" altLang="ja-JP" sz="2000" dirty="0"/>
              <a:t>re in. Because we</a:t>
            </a:r>
            <a:r>
              <a:rPr lang="en-US" altLang="en-US" sz="2000" dirty="0"/>
              <a:t>’</a:t>
            </a:r>
            <a:r>
              <a:rPr lang="en-US" altLang="ja-JP" sz="2000" dirty="0"/>
              <a:t>re in so many states, the Risk Management Center has helped us tremendously in saving time and money.”</a:t>
            </a:r>
            <a:endParaRPr lang="en-US" altLang="en-US" sz="2000" dirty="0"/>
          </a:p>
          <a:p>
            <a:pPr lvl="1"/>
            <a:r>
              <a:rPr lang="en-US" sz="1200" dirty="0"/>
              <a:t>Linda </a:t>
            </a:r>
            <a:r>
              <a:rPr lang="en-US" sz="1200" dirty="0" err="1"/>
              <a:t>Rux</a:t>
            </a:r>
            <a:br>
              <a:rPr lang="en-US" sz="1200" dirty="0"/>
            </a:br>
            <a:r>
              <a:rPr lang="en-US" sz="1200" dirty="0"/>
              <a:t>Corporate Director of Human Resources</a:t>
            </a:r>
            <a:br>
              <a:rPr lang="en-US" sz="1200" dirty="0"/>
            </a:br>
            <a:r>
              <a:rPr lang="en-US" sz="1200" dirty="0"/>
              <a:t>Brady Industries</a:t>
            </a:r>
          </a:p>
        </p:txBody>
      </p:sp>
      <p:sp>
        <p:nvSpPr>
          <p:cNvPr id="10" name="Title 3">
            <a:extLst>
              <a:ext uri="{FF2B5EF4-FFF2-40B4-BE49-F238E27FC236}">
                <a16:creationId xmlns:a16="http://schemas.microsoft.com/office/drawing/2014/main" id="{1F6C3F8A-B230-4EBE-81FB-38F1FD200F3D}"/>
              </a:ext>
            </a:extLst>
          </p:cNvPr>
          <p:cNvSpPr>
            <a:spLocks noGrp="1"/>
          </p:cNvSpPr>
          <p:nvPr>
            <p:ph type="title"/>
          </p:nvPr>
        </p:nvSpPr>
        <p:spPr>
          <a:xfrm>
            <a:off x="2299464" y="631244"/>
            <a:ext cx="4247192" cy="554845"/>
          </a:xfrm>
        </p:spPr>
        <p:txBody>
          <a:bodyPr/>
          <a:lstStyle/>
          <a:p>
            <a:r>
              <a:rPr lang="en-US" dirty="0"/>
              <a:t>Client Testimonials</a:t>
            </a:r>
            <a:endParaRPr lang="en-US" altLang="en-US" dirty="0"/>
          </a:p>
        </p:txBody>
      </p:sp>
      <p:pic>
        <p:nvPicPr>
          <p:cNvPr id="12" name="Picture 2" descr="Image result for Brady Industries logo">
            <a:extLst>
              <a:ext uri="{FF2B5EF4-FFF2-40B4-BE49-F238E27FC236}">
                <a16:creationId xmlns:a16="http://schemas.microsoft.com/office/drawing/2014/main" id="{6A269DF6-BD6E-4150-9964-AAE135AAFA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99464" y="4192724"/>
            <a:ext cx="1738217" cy="5969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628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B9A7BFE0-6675-4590-8879-177D4694269D}"/>
              </a:ext>
            </a:extLst>
          </p:cNvPr>
          <p:cNvSpPr>
            <a:spLocks noGrp="1"/>
          </p:cNvSpPr>
          <p:nvPr>
            <p:ph type="body" sz="quarter" idx="14"/>
          </p:nvPr>
        </p:nvSpPr>
        <p:spPr>
          <a:xfrm>
            <a:off x="2299464" y="1295868"/>
            <a:ext cx="5930136" cy="2787077"/>
          </a:xfrm>
        </p:spPr>
        <p:txBody>
          <a:bodyPr>
            <a:normAutofit/>
          </a:bodyPr>
          <a:lstStyle/>
          <a:p>
            <a:r>
              <a:rPr lang="en-US" altLang="ja-JP" sz="2000" dirty="0"/>
              <a:t>“The reason that this platform has been so successful for us is the ability to tailor it to our needs. Succeed has been able to work with us to create our OWN platform that covers our needs and our customer’s needs as well.”</a:t>
            </a:r>
            <a:endParaRPr lang="en-US" altLang="en-US" sz="1900" dirty="0"/>
          </a:p>
          <a:p>
            <a:pPr lvl="1">
              <a:spcBef>
                <a:spcPts val="0"/>
              </a:spcBef>
            </a:pPr>
            <a:br>
              <a:rPr lang="en-US" sz="1200" dirty="0"/>
            </a:br>
            <a:r>
              <a:rPr lang="en-US" sz="1200" dirty="0"/>
              <a:t>Jennifer Massey</a:t>
            </a:r>
          </a:p>
          <a:p>
            <a:pPr lvl="1">
              <a:spcBef>
                <a:spcPts val="0"/>
              </a:spcBef>
            </a:pPr>
            <a:r>
              <a:rPr lang="en-US" sz="1200" dirty="0"/>
              <a:t>Assistant Corporate Safety Director</a:t>
            </a:r>
          </a:p>
          <a:p>
            <a:pPr lvl="1">
              <a:spcBef>
                <a:spcPts val="0"/>
              </a:spcBef>
            </a:pPr>
            <a:r>
              <a:rPr lang="en-US" sz="1200" dirty="0"/>
              <a:t>Harder Mechanical Contractors</a:t>
            </a:r>
          </a:p>
        </p:txBody>
      </p:sp>
      <p:sp>
        <p:nvSpPr>
          <p:cNvPr id="10" name="Title 3">
            <a:extLst>
              <a:ext uri="{FF2B5EF4-FFF2-40B4-BE49-F238E27FC236}">
                <a16:creationId xmlns:a16="http://schemas.microsoft.com/office/drawing/2014/main" id="{1F6C3F8A-B230-4EBE-81FB-38F1FD200F3D}"/>
              </a:ext>
            </a:extLst>
          </p:cNvPr>
          <p:cNvSpPr>
            <a:spLocks noGrp="1"/>
          </p:cNvSpPr>
          <p:nvPr>
            <p:ph type="title"/>
          </p:nvPr>
        </p:nvSpPr>
        <p:spPr>
          <a:xfrm>
            <a:off x="2299464" y="631244"/>
            <a:ext cx="4247192" cy="554845"/>
          </a:xfrm>
        </p:spPr>
        <p:txBody>
          <a:bodyPr/>
          <a:lstStyle/>
          <a:p>
            <a:r>
              <a:rPr lang="en-US" dirty="0">
                <a:solidFill>
                  <a:schemeClr val="tx2"/>
                </a:solidFill>
              </a:rPr>
              <a:t>Client Testimonials</a:t>
            </a:r>
            <a:endParaRPr lang="en-US" altLang="en-US" dirty="0">
              <a:solidFill>
                <a:schemeClr val="tx2"/>
              </a:solidFill>
            </a:endParaRPr>
          </a:p>
        </p:txBody>
      </p:sp>
      <p:pic>
        <p:nvPicPr>
          <p:cNvPr id="6" name="Picture 5">
            <a:extLst>
              <a:ext uri="{FF2B5EF4-FFF2-40B4-BE49-F238E27FC236}">
                <a16:creationId xmlns:a16="http://schemas.microsoft.com/office/drawing/2014/main" id="{FC0FE4E9-8CE1-44E1-844C-3AE86AEBB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251" y="3769330"/>
            <a:ext cx="1390437" cy="911117"/>
          </a:xfrm>
          <a:prstGeom prst="rect">
            <a:avLst/>
          </a:prstGeom>
        </p:spPr>
      </p:pic>
    </p:spTree>
    <p:custDataLst>
      <p:tags r:id="rId1"/>
    </p:custDataLst>
    <p:extLst>
      <p:ext uri="{BB962C8B-B14F-4D97-AF65-F5344CB8AC3E}">
        <p14:creationId xmlns:p14="http://schemas.microsoft.com/office/powerpoint/2010/main" val="48216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ED12EFA-BCE5-9A49-ADA3-76B1DF107955}"/>
              </a:ext>
            </a:extLst>
          </p:cNvPr>
          <p:cNvGrpSpPr/>
          <p:nvPr/>
        </p:nvGrpSpPr>
        <p:grpSpPr>
          <a:xfrm>
            <a:off x="634860" y="2719001"/>
            <a:ext cx="3459361" cy="829487"/>
            <a:chOff x="1112638" y="2716447"/>
            <a:chExt cx="3459361" cy="829487"/>
          </a:xfrm>
        </p:grpSpPr>
        <p:sp>
          <p:nvSpPr>
            <p:cNvPr id="9" name="Content Placeholder 4"/>
            <p:cNvSpPr txBox="1">
              <a:spLocks/>
            </p:cNvSpPr>
            <p:nvPr/>
          </p:nvSpPr>
          <p:spPr>
            <a:xfrm>
              <a:off x="1967474" y="2735051"/>
              <a:ext cx="2604525" cy="810883"/>
            </a:xfrm>
            <a:prstGeom prst="rect">
              <a:avLst/>
            </a:prstGeom>
            <a:ln>
              <a:noFill/>
            </a:ln>
          </p:spPr>
          <p:txBody>
            <a:bodyPr vert="horz" lIns="66459" tIns="33230" rIns="66459" bIns="3323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spcAft>
                  <a:spcPts val="168"/>
                </a:spcAft>
                <a:buNone/>
              </a:pPr>
              <a:r>
                <a:rPr lang="en-US" altLang="en-US" sz="1600" b="1" dirty="0">
                  <a:solidFill>
                    <a:schemeClr val="accent2"/>
                  </a:solidFill>
                  <a:latin typeface="+mn-lt"/>
                </a:rPr>
                <a:t>Job Description Track</a:t>
              </a:r>
              <a:r>
                <a:rPr lang="en-US" altLang="en-US" sz="1600" b="1" baseline="30000" dirty="0">
                  <a:solidFill>
                    <a:schemeClr val="accent2"/>
                  </a:solidFill>
                  <a:latin typeface="+mn-lt"/>
                </a:rPr>
                <a:t>®</a:t>
              </a:r>
            </a:p>
            <a:p>
              <a:pPr marL="0" indent="0">
                <a:buNone/>
              </a:pPr>
              <a:r>
                <a:rPr lang="en-US" altLang="en-US" sz="1200" dirty="0">
                  <a:solidFill>
                    <a:srgbClr val="000000"/>
                  </a:solidFill>
                  <a:latin typeface="+mn-lt"/>
                </a:rPr>
                <a:t>Clients can create job descriptions and return-to-work programs easily.</a:t>
              </a:r>
            </a:p>
            <a:p>
              <a:pPr marL="0" indent="0">
                <a:buNone/>
              </a:pPr>
              <a:endParaRPr lang="en-US" altLang="en-US" sz="1044" dirty="0">
                <a:solidFill>
                  <a:srgbClr val="4A72A8"/>
                </a:solidFill>
                <a:latin typeface="+mn-lt"/>
              </a:endParaRPr>
            </a:p>
            <a:p>
              <a:pPr marL="0" indent="0">
                <a:buNone/>
              </a:pPr>
              <a:endParaRPr lang="en-US" altLang="en-US" sz="1044" dirty="0">
                <a:latin typeface="+mn-lt"/>
              </a:endParaRPr>
            </a:p>
          </p:txBody>
        </p:sp>
        <p:pic>
          <p:nvPicPr>
            <p:cNvPr id="6" name="Picture 5" descr="n-jd.png">
              <a:hlinkClick r:id="" action="ppaction://noaction"/>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12638" y="2716447"/>
              <a:ext cx="808641" cy="808641"/>
            </a:xfrm>
            <a:prstGeom prst="rect">
              <a:avLst/>
            </a:prstGeom>
          </p:spPr>
        </p:pic>
      </p:grpSp>
      <p:grpSp>
        <p:nvGrpSpPr>
          <p:cNvPr id="8" name="Group 7">
            <a:extLst>
              <a:ext uri="{FF2B5EF4-FFF2-40B4-BE49-F238E27FC236}">
                <a16:creationId xmlns:a16="http://schemas.microsoft.com/office/drawing/2014/main" id="{B167349B-79FB-E241-9D90-FFEED87BDF89}"/>
              </a:ext>
            </a:extLst>
          </p:cNvPr>
          <p:cNvGrpSpPr/>
          <p:nvPr/>
        </p:nvGrpSpPr>
        <p:grpSpPr>
          <a:xfrm>
            <a:off x="4570167" y="944452"/>
            <a:ext cx="3115174" cy="808641"/>
            <a:chOff x="5144299" y="944451"/>
            <a:chExt cx="3115174" cy="808641"/>
          </a:xfrm>
        </p:grpSpPr>
        <p:sp>
          <p:nvSpPr>
            <p:cNvPr id="10" name="Content Placeholder 4"/>
            <p:cNvSpPr txBox="1">
              <a:spLocks/>
            </p:cNvSpPr>
            <p:nvPr/>
          </p:nvSpPr>
          <p:spPr>
            <a:xfrm>
              <a:off x="5944332" y="990812"/>
              <a:ext cx="2315141" cy="648273"/>
            </a:xfrm>
            <a:prstGeom prst="rect">
              <a:avLst/>
            </a:prstGeom>
            <a:ln>
              <a:noFill/>
            </a:ln>
          </p:spPr>
          <p:txBody>
            <a:bodyPr vert="horz" lIns="66459" tIns="33230" rIns="66459" bIns="3323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spcAft>
                  <a:spcPts val="168"/>
                </a:spcAft>
                <a:buNone/>
              </a:pPr>
              <a:r>
                <a:rPr lang="en-US" altLang="en-US" sz="1600" b="1" dirty="0">
                  <a:solidFill>
                    <a:schemeClr val="accent2"/>
                  </a:solidFill>
                  <a:latin typeface="+mn-lt"/>
                </a:rPr>
                <a:t>Training Track</a:t>
              </a:r>
              <a:r>
                <a:rPr lang="en-US" altLang="en-US" sz="1600" b="1" baseline="30000" dirty="0">
                  <a:solidFill>
                    <a:schemeClr val="accent2"/>
                  </a:solidFill>
                  <a:latin typeface="+mn-lt"/>
                </a:rPr>
                <a:t>®</a:t>
              </a:r>
            </a:p>
            <a:p>
              <a:pPr marL="0" indent="0">
                <a:buNone/>
              </a:pPr>
              <a:r>
                <a:rPr lang="en-US" altLang="en-US" sz="1200" dirty="0">
                  <a:solidFill>
                    <a:srgbClr val="000000"/>
                  </a:solidFill>
                  <a:latin typeface="+mn-lt"/>
                </a:rPr>
                <a:t>Users track their training—automatically!</a:t>
              </a:r>
            </a:p>
            <a:p>
              <a:pPr marL="0" indent="0">
                <a:buNone/>
              </a:pPr>
              <a:endParaRPr lang="en-US" altLang="en-US" sz="1044" dirty="0">
                <a:solidFill>
                  <a:srgbClr val="4A72A8"/>
                </a:solidFill>
                <a:latin typeface="+mn-lt"/>
              </a:endParaRPr>
            </a:p>
            <a:p>
              <a:pPr marL="0" indent="0">
                <a:buNone/>
              </a:pPr>
              <a:endParaRPr lang="en-US" altLang="en-US" sz="1044" dirty="0">
                <a:solidFill>
                  <a:srgbClr val="000000"/>
                </a:solidFill>
                <a:latin typeface="+mn-lt"/>
              </a:endParaRPr>
            </a:p>
            <a:p>
              <a:pPr marL="0" indent="0">
                <a:buNone/>
              </a:pPr>
              <a:endParaRPr lang="en-US" altLang="en-US" sz="1044" dirty="0">
                <a:latin typeface="+mn-lt"/>
              </a:endParaRPr>
            </a:p>
            <a:p>
              <a:pPr marL="0" indent="0">
                <a:buNone/>
              </a:pPr>
              <a:endParaRPr lang="en-US" sz="1044" dirty="0">
                <a:solidFill>
                  <a:srgbClr val="595959"/>
                </a:solidFill>
                <a:latin typeface="+mn-lt"/>
              </a:endParaRPr>
            </a:p>
          </p:txBody>
        </p:sp>
        <p:pic>
          <p:nvPicPr>
            <p:cNvPr id="13" name="Picture 12" descr="n-tt.png">
              <a:hlinkClick r:id="" action="ppaction://noaction"/>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5144299" y="944451"/>
              <a:ext cx="808641" cy="808641"/>
            </a:xfrm>
            <a:prstGeom prst="rect">
              <a:avLst/>
            </a:prstGeom>
          </p:spPr>
        </p:pic>
      </p:grpSp>
      <p:grpSp>
        <p:nvGrpSpPr>
          <p:cNvPr id="26" name="Group 25">
            <a:extLst>
              <a:ext uri="{FF2B5EF4-FFF2-40B4-BE49-F238E27FC236}">
                <a16:creationId xmlns:a16="http://schemas.microsoft.com/office/drawing/2014/main" id="{A51E03B5-E86C-F84C-A17B-876DE371A882}"/>
              </a:ext>
            </a:extLst>
          </p:cNvPr>
          <p:cNvGrpSpPr/>
          <p:nvPr/>
        </p:nvGrpSpPr>
        <p:grpSpPr>
          <a:xfrm>
            <a:off x="622049" y="957887"/>
            <a:ext cx="3038092" cy="820588"/>
            <a:chOff x="1099827" y="955333"/>
            <a:chExt cx="3038092" cy="820588"/>
          </a:xfrm>
        </p:grpSpPr>
        <p:pic>
          <p:nvPicPr>
            <p:cNvPr id="7" name="Picture 6" descr="n-it.png">
              <a:hlinkClick r:id="rId8" action="ppaction://hlinksldjump"/>
            </p:cNvPr>
            <p:cNvPicPr>
              <a:picLocks noChangeAspect="1"/>
            </p:cNvPicPr>
            <p:nvPr/>
          </p:nvPicPr>
          <p:blipFill>
            <a:blip r:embed="rId9" cstate="screen">
              <a:grayscl/>
              <a:extLst>
                <a:ext uri="{28A0092B-C50C-407E-A947-70E740481C1C}">
                  <a14:useLocalDpi xmlns:a14="http://schemas.microsoft.com/office/drawing/2010/main"/>
                </a:ext>
              </a:extLst>
            </a:blip>
            <a:stretch>
              <a:fillRect/>
            </a:stretch>
          </p:blipFill>
          <p:spPr>
            <a:xfrm>
              <a:off x="1099827" y="967280"/>
              <a:ext cx="808641" cy="808641"/>
            </a:xfrm>
            <a:prstGeom prst="rect">
              <a:avLst/>
            </a:prstGeom>
          </p:spPr>
        </p:pic>
        <p:sp>
          <p:nvSpPr>
            <p:cNvPr id="14" name="Content Placeholder 4">
              <a:extLst>
                <a:ext uri="{FF2B5EF4-FFF2-40B4-BE49-F238E27FC236}">
                  <a16:creationId xmlns:a16="http://schemas.microsoft.com/office/drawing/2014/main" id="{0F9ECA24-335A-A849-89FE-D6135BCE710D}"/>
                </a:ext>
              </a:extLst>
            </p:cNvPr>
            <p:cNvSpPr txBox="1">
              <a:spLocks/>
            </p:cNvSpPr>
            <p:nvPr/>
          </p:nvSpPr>
          <p:spPr>
            <a:xfrm>
              <a:off x="1967475" y="955333"/>
              <a:ext cx="2170444" cy="764233"/>
            </a:xfrm>
            <a:prstGeom prst="rect">
              <a:avLst/>
            </a:prstGeom>
            <a:ln>
              <a:noFill/>
            </a:ln>
          </p:spPr>
          <p:txBody>
            <a:bodyPr vert="horz" lIns="66459" tIns="33230" rIns="66459" bIns="3323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spcAft>
                  <a:spcPts val="168"/>
                </a:spcAft>
                <a:buNone/>
              </a:pPr>
              <a:r>
                <a:rPr lang="en-US" altLang="en-US" sz="1600" b="1" dirty="0">
                  <a:solidFill>
                    <a:schemeClr val="accent2"/>
                  </a:solidFill>
                  <a:latin typeface="+mn-lt"/>
                </a:rPr>
                <a:t>Incident Track</a:t>
              </a:r>
              <a:r>
                <a:rPr lang="en-US" altLang="en-US" sz="1600" b="1" baseline="30000" dirty="0">
                  <a:solidFill>
                    <a:schemeClr val="accent2"/>
                  </a:solidFill>
                  <a:latin typeface="+mn-lt"/>
                </a:rPr>
                <a:t>®</a:t>
              </a:r>
            </a:p>
            <a:p>
              <a:pPr marL="0" indent="0">
                <a:buNone/>
              </a:pPr>
              <a:r>
                <a:rPr lang="en-US" altLang="en-US" sz="1200" dirty="0">
                  <a:solidFill>
                    <a:srgbClr val="000000"/>
                  </a:solidFill>
                  <a:latin typeface="+mn-lt"/>
                </a:rPr>
                <a:t>Reduce your clients’ claims by tracking incidents.</a:t>
              </a:r>
            </a:p>
          </p:txBody>
        </p:sp>
      </p:grpSp>
      <p:grpSp>
        <p:nvGrpSpPr>
          <p:cNvPr id="25" name="Group 24">
            <a:extLst>
              <a:ext uri="{FF2B5EF4-FFF2-40B4-BE49-F238E27FC236}">
                <a16:creationId xmlns:a16="http://schemas.microsoft.com/office/drawing/2014/main" id="{D798E166-10FA-D645-B792-5A6E455F2F0B}"/>
              </a:ext>
            </a:extLst>
          </p:cNvPr>
          <p:cNvGrpSpPr/>
          <p:nvPr/>
        </p:nvGrpSpPr>
        <p:grpSpPr>
          <a:xfrm>
            <a:off x="634860" y="1820678"/>
            <a:ext cx="3459361" cy="898323"/>
            <a:chOff x="1112638" y="1818124"/>
            <a:chExt cx="3459361" cy="898323"/>
          </a:xfrm>
        </p:grpSpPr>
        <p:pic>
          <p:nvPicPr>
            <p:cNvPr id="5" name="Picture 4" descr="n-sds.png">
              <a:hlinkClick r:id="" action="ppaction://noaction"/>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1112638" y="1818124"/>
              <a:ext cx="808641" cy="808641"/>
            </a:xfrm>
            <a:prstGeom prst="rect">
              <a:avLst/>
            </a:prstGeom>
          </p:spPr>
        </p:pic>
        <p:sp>
          <p:nvSpPr>
            <p:cNvPr id="15" name="Content Placeholder 4">
              <a:extLst>
                <a:ext uri="{FF2B5EF4-FFF2-40B4-BE49-F238E27FC236}">
                  <a16:creationId xmlns:a16="http://schemas.microsoft.com/office/drawing/2014/main" id="{1E5ED4CE-8CB8-C44F-9EEF-D7C9AE6A8820}"/>
                </a:ext>
              </a:extLst>
            </p:cNvPr>
            <p:cNvSpPr txBox="1">
              <a:spLocks/>
            </p:cNvSpPr>
            <p:nvPr/>
          </p:nvSpPr>
          <p:spPr>
            <a:xfrm>
              <a:off x="1967475" y="1818124"/>
              <a:ext cx="2604524" cy="898323"/>
            </a:xfrm>
            <a:prstGeom prst="rect">
              <a:avLst/>
            </a:prstGeom>
            <a:ln>
              <a:noFill/>
            </a:ln>
          </p:spPr>
          <p:txBody>
            <a:bodyPr vert="horz" lIns="66459" tIns="33230" rIns="66459" bIns="3323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spcAft>
                  <a:spcPts val="168"/>
                </a:spcAft>
                <a:buNone/>
              </a:pPr>
              <a:r>
                <a:rPr lang="en-US" altLang="en-US" sz="1600" b="1" dirty="0">
                  <a:solidFill>
                    <a:schemeClr val="accent2"/>
                  </a:solidFill>
                  <a:latin typeface="+mn-lt"/>
                </a:rPr>
                <a:t>SDS Track</a:t>
              </a:r>
              <a:r>
                <a:rPr lang="en-US" altLang="en-US" sz="1600" b="1" baseline="30000" dirty="0">
                  <a:solidFill>
                    <a:schemeClr val="accent2"/>
                  </a:solidFill>
                  <a:latin typeface="+mn-lt"/>
                </a:rPr>
                <a:t>®</a:t>
              </a:r>
            </a:p>
            <a:p>
              <a:pPr marL="0" indent="0">
                <a:buNone/>
              </a:pPr>
              <a:r>
                <a:rPr lang="en-US" altLang="en-US" sz="1200" dirty="0">
                  <a:solidFill>
                    <a:srgbClr val="000000"/>
                  </a:solidFill>
                  <a:latin typeface="+mn-lt"/>
                </a:rPr>
                <a:t>Assist clients with organizing and managing their Safety Data Sheets.</a:t>
              </a:r>
            </a:p>
            <a:p>
              <a:pPr marL="0" indent="0">
                <a:buNone/>
              </a:pPr>
              <a:endParaRPr lang="en-US" altLang="en-US" sz="1044" dirty="0">
                <a:latin typeface="+mn-lt"/>
              </a:endParaRPr>
            </a:p>
          </p:txBody>
        </p:sp>
      </p:grpSp>
      <p:grpSp>
        <p:nvGrpSpPr>
          <p:cNvPr id="23" name="Group 22">
            <a:extLst>
              <a:ext uri="{FF2B5EF4-FFF2-40B4-BE49-F238E27FC236}">
                <a16:creationId xmlns:a16="http://schemas.microsoft.com/office/drawing/2014/main" id="{68EB18E3-C6EB-D146-8037-D355DB97B315}"/>
              </a:ext>
            </a:extLst>
          </p:cNvPr>
          <p:cNvGrpSpPr/>
          <p:nvPr/>
        </p:nvGrpSpPr>
        <p:grpSpPr>
          <a:xfrm>
            <a:off x="634860" y="3580439"/>
            <a:ext cx="3545989" cy="808641"/>
            <a:chOff x="1112638" y="3580438"/>
            <a:chExt cx="3545989" cy="808641"/>
          </a:xfrm>
        </p:grpSpPr>
        <p:pic>
          <p:nvPicPr>
            <p:cNvPr id="3" name="Picture 2" descr="n-sot.png">
              <a:hlinkClick r:id="" action="ppaction://noaction"/>
            </p:cNvPr>
            <p:cNvPicPr>
              <a:picLocks noChangeAspect="1"/>
            </p:cNvPicPr>
            <p:nvPr/>
          </p:nvPicPr>
          <p:blipFill>
            <a:blip r:embed="rId12" cstate="screen">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1112638" y="3580438"/>
              <a:ext cx="808641" cy="808641"/>
            </a:xfrm>
            <a:prstGeom prst="rect">
              <a:avLst/>
            </a:prstGeom>
          </p:spPr>
        </p:pic>
        <p:sp>
          <p:nvSpPr>
            <p:cNvPr id="16" name="Content Placeholder 4">
              <a:extLst>
                <a:ext uri="{FF2B5EF4-FFF2-40B4-BE49-F238E27FC236}">
                  <a16:creationId xmlns:a16="http://schemas.microsoft.com/office/drawing/2014/main" id="{FFA1D390-76B4-5042-8662-7D6AC4C0D416}"/>
                </a:ext>
              </a:extLst>
            </p:cNvPr>
            <p:cNvSpPr txBox="1">
              <a:spLocks/>
            </p:cNvSpPr>
            <p:nvPr/>
          </p:nvSpPr>
          <p:spPr>
            <a:xfrm>
              <a:off x="1967475" y="3610694"/>
              <a:ext cx="2691152" cy="778385"/>
            </a:xfrm>
            <a:prstGeom prst="rect">
              <a:avLst/>
            </a:prstGeom>
            <a:ln>
              <a:noFill/>
            </a:ln>
          </p:spPr>
          <p:txBody>
            <a:bodyPr vert="horz" lIns="66459" tIns="33230" rIns="66459" bIns="3323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spcAft>
                  <a:spcPts val="168"/>
                </a:spcAft>
                <a:buNone/>
              </a:pPr>
              <a:r>
                <a:rPr lang="en-US" altLang="en-US" sz="1600" b="1" dirty="0">
                  <a:solidFill>
                    <a:schemeClr val="accent2"/>
                  </a:solidFill>
                  <a:latin typeface="+mn-lt"/>
                </a:rPr>
                <a:t>Safety Observation Track</a:t>
              </a:r>
              <a:r>
                <a:rPr lang="en-US" altLang="en-US" sz="1600" b="1" baseline="30000" dirty="0">
                  <a:solidFill>
                    <a:schemeClr val="accent2"/>
                  </a:solidFill>
                  <a:latin typeface="+mn-lt"/>
                </a:rPr>
                <a:t>®</a:t>
              </a:r>
            </a:p>
            <a:p>
              <a:pPr marL="0" indent="0">
                <a:buNone/>
              </a:pPr>
              <a:r>
                <a:rPr lang="en-US" altLang="en-US" sz="1200" dirty="0">
                  <a:solidFill>
                    <a:srgbClr val="000000"/>
                  </a:solidFill>
                  <a:latin typeface="+mn-lt"/>
                </a:rPr>
                <a:t>Assists clients in maintaining safe practices in a workplace.    </a:t>
              </a:r>
            </a:p>
            <a:p>
              <a:pPr marL="0" indent="0">
                <a:buNone/>
              </a:pPr>
              <a:endParaRPr lang="en-US" altLang="en-US" sz="1044" dirty="0">
                <a:latin typeface="+mn-lt"/>
              </a:endParaRPr>
            </a:p>
          </p:txBody>
        </p:sp>
      </p:grpSp>
      <p:grpSp>
        <p:nvGrpSpPr>
          <p:cNvPr id="22" name="Group 21">
            <a:extLst>
              <a:ext uri="{FF2B5EF4-FFF2-40B4-BE49-F238E27FC236}">
                <a16:creationId xmlns:a16="http://schemas.microsoft.com/office/drawing/2014/main" id="{1926115B-D557-F043-B97E-4E9C8FE8D141}"/>
              </a:ext>
            </a:extLst>
          </p:cNvPr>
          <p:cNvGrpSpPr/>
          <p:nvPr/>
        </p:nvGrpSpPr>
        <p:grpSpPr>
          <a:xfrm>
            <a:off x="4572000" y="3619241"/>
            <a:ext cx="3901614" cy="823545"/>
            <a:chOff x="5146133" y="3619240"/>
            <a:chExt cx="3901614" cy="823545"/>
          </a:xfrm>
        </p:grpSpPr>
        <p:pic>
          <p:nvPicPr>
            <p:cNvPr id="12" name="Picture 11">
              <a:hlinkClick r:id="rId8" action="ppaction://hlinksldjump"/>
            </p:cNvPr>
            <p:cNvPicPr>
              <a:picLocks noChangeAspect="1"/>
            </p:cNvPicPr>
            <p:nvPr/>
          </p:nvPicPr>
          <p:blipFill>
            <a:blip r:embed="rId14" cstate="screen">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tretch>
              <a:fillRect/>
            </a:stretch>
          </p:blipFill>
          <p:spPr>
            <a:xfrm>
              <a:off x="5146133" y="3631858"/>
              <a:ext cx="810927" cy="810927"/>
            </a:xfrm>
            <a:prstGeom prst="rect">
              <a:avLst/>
            </a:prstGeom>
          </p:spPr>
        </p:pic>
        <p:sp>
          <p:nvSpPr>
            <p:cNvPr id="17" name="Content Placeholder 4">
              <a:extLst>
                <a:ext uri="{FF2B5EF4-FFF2-40B4-BE49-F238E27FC236}">
                  <a16:creationId xmlns:a16="http://schemas.microsoft.com/office/drawing/2014/main" id="{DA7D572D-A47B-F84A-98F9-A21D06F52CAE}"/>
                </a:ext>
              </a:extLst>
            </p:cNvPr>
            <p:cNvSpPr txBox="1">
              <a:spLocks/>
            </p:cNvSpPr>
            <p:nvPr/>
          </p:nvSpPr>
          <p:spPr>
            <a:xfrm>
              <a:off x="5988892" y="3619240"/>
              <a:ext cx="3058855" cy="713783"/>
            </a:xfrm>
            <a:prstGeom prst="rect">
              <a:avLst/>
            </a:prstGeom>
            <a:ln>
              <a:noFill/>
            </a:ln>
          </p:spPr>
          <p:txBody>
            <a:bodyPr vert="horz" lIns="66459" tIns="33230" rIns="66459" bIns="3323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spcAft>
                  <a:spcPts val="168"/>
                </a:spcAft>
                <a:buNone/>
              </a:pPr>
              <a:r>
                <a:rPr lang="en-US" altLang="en-US" sz="1600" b="1" dirty="0">
                  <a:solidFill>
                    <a:schemeClr val="accent2"/>
                  </a:solidFill>
                  <a:latin typeface="+mn-lt"/>
                </a:rPr>
                <a:t>Audit Track</a:t>
              </a:r>
              <a:r>
                <a:rPr lang="en-US" altLang="en-US" sz="1600" b="1" baseline="30000" dirty="0">
                  <a:solidFill>
                    <a:schemeClr val="accent2"/>
                  </a:solidFill>
                  <a:latin typeface="+mn-lt"/>
                </a:rPr>
                <a:t>®</a:t>
              </a:r>
            </a:p>
            <a:p>
              <a:pPr marL="0" indent="0">
                <a:buNone/>
              </a:pPr>
              <a:r>
                <a:rPr lang="en-US" altLang="en-US" sz="1200" dirty="0">
                  <a:solidFill>
                    <a:srgbClr val="000000"/>
                  </a:solidFill>
                  <a:latin typeface="+mn-lt"/>
                </a:rPr>
                <a:t>Help clients create and maintain audits, surveys, and questionnaires.</a:t>
              </a:r>
            </a:p>
            <a:p>
              <a:pPr marL="0" indent="0">
                <a:buNone/>
              </a:pPr>
              <a:endParaRPr lang="en-US" altLang="en-US" sz="1044" dirty="0">
                <a:solidFill>
                  <a:srgbClr val="000000"/>
                </a:solidFill>
                <a:latin typeface="+mn-lt"/>
              </a:endParaRPr>
            </a:p>
            <a:p>
              <a:pPr marL="0" indent="0">
                <a:buNone/>
              </a:pPr>
              <a:endParaRPr lang="en-US" altLang="en-US" sz="1044" dirty="0">
                <a:latin typeface="+mn-lt"/>
              </a:endParaRPr>
            </a:p>
            <a:p>
              <a:pPr marL="0" indent="0">
                <a:buNone/>
              </a:pPr>
              <a:endParaRPr lang="en-US" sz="1044" dirty="0">
                <a:solidFill>
                  <a:srgbClr val="595959"/>
                </a:solidFill>
                <a:latin typeface="+mn-lt"/>
              </a:endParaRPr>
            </a:p>
          </p:txBody>
        </p:sp>
      </p:grpSp>
      <p:grpSp>
        <p:nvGrpSpPr>
          <p:cNvPr id="20" name="Group 19">
            <a:extLst>
              <a:ext uri="{FF2B5EF4-FFF2-40B4-BE49-F238E27FC236}">
                <a16:creationId xmlns:a16="http://schemas.microsoft.com/office/drawing/2014/main" id="{76DF2838-23FC-404D-83E0-C348D52F8BFE}"/>
              </a:ext>
            </a:extLst>
          </p:cNvPr>
          <p:cNvGrpSpPr/>
          <p:nvPr/>
        </p:nvGrpSpPr>
        <p:grpSpPr>
          <a:xfrm>
            <a:off x="4570167" y="1826992"/>
            <a:ext cx="3132596" cy="808641"/>
            <a:chOff x="5144299" y="1826991"/>
            <a:chExt cx="3132596" cy="808641"/>
          </a:xfrm>
        </p:grpSpPr>
        <p:pic>
          <p:nvPicPr>
            <p:cNvPr id="2" name="Picture 1" descr="n-bbs.png">
              <a:hlinkClick r:id="" action="ppaction://noaction"/>
            </p:cNvPr>
            <p:cNvPicPr>
              <a:picLocks noChangeAspect="1"/>
            </p:cNvPicPr>
            <p:nvPr/>
          </p:nvPicPr>
          <p:blipFill>
            <a:blip r:embed="rId16" cstate="screen">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tretch>
              <a:fillRect/>
            </a:stretch>
          </p:blipFill>
          <p:spPr>
            <a:xfrm>
              <a:off x="5144299" y="1826991"/>
              <a:ext cx="808641" cy="808641"/>
            </a:xfrm>
            <a:prstGeom prst="rect">
              <a:avLst/>
            </a:prstGeom>
          </p:spPr>
        </p:pic>
        <p:sp>
          <p:nvSpPr>
            <p:cNvPr id="18" name="Content Placeholder 4">
              <a:extLst>
                <a:ext uri="{FF2B5EF4-FFF2-40B4-BE49-F238E27FC236}">
                  <a16:creationId xmlns:a16="http://schemas.microsoft.com/office/drawing/2014/main" id="{31B181DD-3B47-5140-A3D8-A1E3C8382EEB}"/>
                </a:ext>
              </a:extLst>
            </p:cNvPr>
            <p:cNvSpPr txBox="1">
              <a:spLocks/>
            </p:cNvSpPr>
            <p:nvPr/>
          </p:nvSpPr>
          <p:spPr>
            <a:xfrm>
              <a:off x="5961754" y="1845775"/>
              <a:ext cx="2315141" cy="766251"/>
            </a:xfrm>
            <a:prstGeom prst="rect">
              <a:avLst/>
            </a:prstGeom>
            <a:ln>
              <a:noFill/>
            </a:ln>
          </p:spPr>
          <p:txBody>
            <a:bodyPr vert="horz" lIns="66459" tIns="33230" rIns="66459" bIns="3323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spcAft>
                  <a:spcPts val="150"/>
                </a:spcAft>
                <a:buNone/>
              </a:pPr>
              <a:r>
                <a:rPr lang="en-US" altLang="en-US" sz="1600" b="1" dirty="0">
                  <a:solidFill>
                    <a:schemeClr val="accent2"/>
                  </a:solidFill>
                  <a:latin typeface="+mn-lt"/>
                </a:rPr>
                <a:t>BBS Track</a:t>
              </a:r>
              <a:r>
                <a:rPr lang="en-US" altLang="en-US" sz="1600" b="1" baseline="30000" dirty="0">
                  <a:solidFill>
                    <a:schemeClr val="accent2"/>
                  </a:solidFill>
                  <a:latin typeface="+mn-lt"/>
                </a:rPr>
                <a:t>®</a:t>
              </a:r>
            </a:p>
            <a:p>
              <a:pPr marL="0" indent="0">
                <a:buNone/>
              </a:pPr>
              <a:r>
                <a:rPr lang="en-US" altLang="en-US" sz="1200" dirty="0">
                  <a:solidFill>
                    <a:srgbClr val="000000"/>
                  </a:solidFill>
                  <a:latin typeface="+mn-lt"/>
                </a:rPr>
                <a:t>Help clients build Behavior-Based Safety programs easily!</a:t>
              </a:r>
              <a:endParaRPr lang="en-US" altLang="en-US" sz="1200" dirty="0">
                <a:latin typeface="+mn-lt"/>
              </a:endParaRPr>
            </a:p>
            <a:p>
              <a:pPr marL="0" indent="0">
                <a:buNone/>
              </a:pPr>
              <a:endParaRPr lang="en-US" sz="1044" dirty="0">
                <a:solidFill>
                  <a:srgbClr val="595959"/>
                </a:solidFill>
                <a:latin typeface="+mn-lt"/>
              </a:endParaRPr>
            </a:p>
          </p:txBody>
        </p:sp>
      </p:grpSp>
      <p:grpSp>
        <p:nvGrpSpPr>
          <p:cNvPr id="21" name="Group 20">
            <a:extLst>
              <a:ext uri="{FF2B5EF4-FFF2-40B4-BE49-F238E27FC236}">
                <a16:creationId xmlns:a16="http://schemas.microsoft.com/office/drawing/2014/main" id="{764A1AD5-64F5-B440-B2D5-0EEFF2A93440}"/>
              </a:ext>
            </a:extLst>
          </p:cNvPr>
          <p:cNvGrpSpPr/>
          <p:nvPr/>
        </p:nvGrpSpPr>
        <p:grpSpPr>
          <a:xfrm>
            <a:off x="4561558" y="2674993"/>
            <a:ext cx="3623298" cy="863072"/>
            <a:chOff x="5135691" y="2674993"/>
            <a:chExt cx="3623298" cy="863072"/>
          </a:xfrm>
        </p:grpSpPr>
        <p:pic>
          <p:nvPicPr>
            <p:cNvPr id="11" name="Picture 10" descr="n-coi.png">
              <a:hlinkClick r:id="" action="ppaction://noaction"/>
            </p:cNvPr>
            <p:cNvPicPr>
              <a:picLocks noChangeAspect="1"/>
            </p:cNvPicPr>
            <p:nvPr/>
          </p:nvPicPr>
          <p:blipFill>
            <a:blip r:embed="rId18" cstate="screen">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tretch>
              <a:fillRect/>
            </a:stretch>
          </p:blipFill>
          <p:spPr>
            <a:xfrm>
              <a:off x="5135691" y="2729424"/>
              <a:ext cx="808641" cy="808641"/>
            </a:xfrm>
            <a:prstGeom prst="rect">
              <a:avLst/>
            </a:prstGeom>
          </p:spPr>
        </p:pic>
        <p:sp>
          <p:nvSpPr>
            <p:cNvPr id="19" name="Content Placeholder 4">
              <a:extLst>
                <a:ext uri="{FF2B5EF4-FFF2-40B4-BE49-F238E27FC236}">
                  <a16:creationId xmlns:a16="http://schemas.microsoft.com/office/drawing/2014/main" id="{D40558F1-4C4F-D34A-B7DD-3A1E410DD4D8}"/>
                </a:ext>
              </a:extLst>
            </p:cNvPr>
            <p:cNvSpPr txBox="1">
              <a:spLocks/>
            </p:cNvSpPr>
            <p:nvPr/>
          </p:nvSpPr>
          <p:spPr>
            <a:xfrm>
              <a:off x="5961754" y="2674993"/>
              <a:ext cx="2797235" cy="841133"/>
            </a:xfrm>
            <a:prstGeom prst="rect">
              <a:avLst/>
            </a:prstGeom>
            <a:ln>
              <a:noFill/>
            </a:ln>
          </p:spPr>
          <p:txBody>
            <a:bodyPr vert="horz" lIns="66459" tIns="33230" rIns="66459" bIns="3323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spcAft>
                  <a:spcPts val="150"/>
                </a:spcAft>
                <a:buNone/>
              </a:pPr>
              <a:r>
                <a:rPr lang="en-US" altLang="en-US" sz="1600" b="1" dirty="0">
                  <a:solidFill>
                    <a:schemeClr val="accent2"/>
                  </a:solidFill>
                  <a:latin typeface="+mn-lt"/>
                </a:rPr>
                <a:t>COI Track</a:t>
              </a:r>
              <a:r>
                <a:rPr lang="en-US" altLang="en-US" sz="1600" b="1" baseline="30000" dirty="0">
                  <a:solidFill>
                    <a:schemeClr val="accent2"/>
                  </a:solidFill>
                  <a:latin typeface="+mn-lt"/>
                </a:rPr>
                <a:t>®</a:t>
              </a:r>
            </a:p>
            <a:p>
              <a:pPr marL="0" indent="0">
                <a:buNone/>
              </a:pPr>
              <a:r>
                <a:rPr lang="en-US" altLang="en-US" sz="1200" dirty="0">
                  <a:solidFill>
                    <a:srgbClr val="000000"/>
                  </a:solidFill>
                  <a:latin typeface="+mn-lt"/>
                </a:rPr>
                <a:t>Help manage your clients’ certificates of insurance before a problem occurs.</a:t>
              </a:r>
              <a:endParaRPr lang="en-US" altLang="en-US" sz="1200" dirty="0">
                <a:latin typeface="+mn-lt"/>
              </a:endParaRPr>
            </a:p>
            <a:p>
              <a:pPr marL="0" indent="0">
                <a:buNone/>
              </a:pPr>
              <a:endParaRPr lang="en-US" sz="1044" dirty="0">
                <a:solidFill>
                  <a:srgbClr val="595959"/>
                </a:solidFill>
                <a:latin typeface="+mn-lt"/>
              </a:endParaRPr>
            </a:p>
          </p:txBody>
        </p:sp>
      </p:grpSp>
      <p:sp>
        <p:nvSpPr>
          <p:cNvPr id="29" name="Title 28">
            <a:extLst>
              <a:ext uri="{FF2B5EF4-FFF2-40B4-BE49-F238E27FC236}">
                <a16:creationId xmlns:a16="http://schemas.microsoft.com/office/drawing/2014/main" id="{F2B81765-F1BD-5745-918D-AB56D34D724E}"/>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dirty="0">
                <a:solidFill>
                  <a:schemeClr val="tx2"/>
                </a:solidFill>
                <a:latin typeface="+mj-lt"/>
              </a:rPr>
              <a:t>The Risk Management Center Includes:</a:t>
            </a:r>
          </a:p>
        </p:txBody>
      </p:sp>
    </p:spTree>
    <p:custDataLst>
      <p:tags r:id="rId1"/>
    </p:custDataLst>
    <p:extLst>
      <p:ext uri="{BB962C8B-B14F-4D97-AF65-F5344CB8AC3E}">
        <p14:creationId xmlns:p14="http://schemas.microsoft.com/office/powerpoint/2010/main" val="95733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0-#ppt_w/2"/>
                                          </p:val>
                                        </p:tav>
                                        <p:tav tm="100000">
                                          <p:val>
                                            <p:strVal val="#ppt_x"/>
                                          </p:val>
                                        </p:tav>
                                      </p:tavLst>
                                    </p:anim>
                                    <p:anim calcmode="lin" valueType="num">
                                      <p:cBhvr additive="base">
                                        <p:cTn id="18" dur="10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1+#ppt_w/2"/>
                                          </p:val>
                                        </p:tav>
                                        <p:tav tm="100000">
                                          <p:val>
                                            <p:strVal val="#ppt_x"/>
                                          </p:val>
                                        </p:tav>
                                      </p:tavLst>
                                    </p:anim>
                                    <p:anim calcmode="lin" valueType="num">
                                      <p:cBhvr additive="base">
                                        <p:cTn id="23" dur="10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0-#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000" fill="hold"/>
                                        <p:tgtEl>
                                          <p:spTgt spid="22"/>
                                        </p:tgtEl>
                                        <p:attrNameLst>
                                          <p:attrName>ppt_x</p:attrName>
                                        </p:attrNameLst>
                                      </p:cBhvr>
                                      <p:tavLst>
                                        <p:tav tm="0">
                                          <p:val>
                                            <p:strVal val="1+#ppt_w/2"/>
                                          </p:val>
                                        </p:tav>
                                        <p:tav tm="100000">
                                          <p:val>
                                            <p:strVal val="#ppt_x"/>
                                          </p:val>
                                        </p:tav>
                                      </p:tavLst>
                                    </p:anim>
                                    <p:anim calcmode="lin" valueType="num">
                                      <p:cBhvr additive="base">
                                        <p:cTn id="4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29BD440E-A19E-4C5E-83F2-855A010BC08B}"/>
              </a:ext>
            </a:extLst>
          </p:cNvPr>
          <p:cNvSpPr txBox="1">
            <a:spLocks/>
          </p:cNvSpPr>
          <p:nvPr/>
        </p:nvSpPr>
        <p:spPr bwMode="auto">
          <a:xfrm>
            <a:off x="300037" y="1017933"/>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182880"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Automates incident reporting, OSHA logs, and trending</a:t>
            </a:r>
          </a:p>
        </p:txBody>
      </p:sp>
      <p:sp>
        <p:nvSpPr>
          <p:cNvPr id="37" name="Content Placeholder 16">
            <a:extLst>
              <a:ext uri="{FF2B5EF4-FFF2-40B4-BE49-F238E27FC236}">
                <a16:creationId xmlns:a16="http://schemas.microsoft.com/office/drawing/2014/main" id="{D6C79936-ACA0-4A43-B36E-042C7B88487C}"/>
              </a:ext>
            </a:extLst>
          </p:cNvPr>
          <p:cNvSpPr txBox="1">
            <a:spLocks/>
          </p:cNvSpPr>
          <p:nvPr/>
        </p:nvSpPr>
        <p:spPr>
          <a:xfrm>
            <a:off x="300983" y="1734791"/>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Focus efforts to target loss sources</a:t>
            </a:r>
          </a:p>
        </p:txBody>
      </p:sp>
      <p:sp>
        <p:nvSpPr>
          <p:cNvPr id="38" name="Content Placeholder 27">
            <a:extLst>
              <a:ext uri="{FF2B5EF4-FFF2-40B4-BE49-F238E27FC236}">
                <a16:creationId xmlns:a16="http://schemas.microsoft.com/office/drawing/2014/main" id="{E2D69A67-8A2A-4858-80EE-37DF2795CCFF}"/>
              </a:ext>
            </a:extLst>
          </p:cNvPr>
          <p:cNvSpPr txBox="1">
            <a:spLocks/>
          </p:cNvSpPr>
          <p:nvPr/>
        </p:nvSpPr>
        <p:spPr>
          <a:xfrm>
            <a:off x="300982" y="2451649"/>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Near-miss reporting </a:t>
            </a:r>
          </a:p>
        </p:txBody>
      </p:sp>
      <p:sp>
        <p:nvSpPr>
          <p:cNvPr id="39" name="Content Placeholder 18">
            <a:extLst>
              <a:ext uri="{FF2B5EF4-FFF2-40B4-BE49-F238E27FC236}">
                <a16:creationId xmlns:a16="http://schemas.microsoft.com/office/drawing/2014/main" id="{4F5FA80C-EF33-48F2-8ECE-0DF231D2697B}"/>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Manage and maintain your </a:t>
            </a:r>
          </a:p>
          <a:p>
            <a:pPr marL="0" marR="0" lvl="0" indent="0" algn="l" defTabSz="914400" eaLnBrk="1" fontAlgn="auto" latinLnBrk="0" hangingPunct="1">
              <a:lnSpc>
                <a:spcPct val="100000"/>
              </a:lnSpc>
              <a:spcBef>
                <a:spcPts val="0"/>
              </a:spcBef>
              <a:spcAft>
                <a:spcPct val="0"/>
              </a:spcAft>
              <a:buClr>
                <a:srgbClr val="FF871F"/>
              </a:buClr>
              <a:buSzPct val="115000"/>
              <a:buFont typeface="Lucida Grande"/>
              <a:buNone/>
              <a:tabLst/>
              <a:defRPr/>
            </a:pPr>
            <a:r>
              <a:rPr kumimoji="0" lang="en-US" sz="1400" b="0" i="0" u="none" strike="noStrike" kern="0" cap="none" spc="0" normalizeH="0" baseline="0" noProof="0" dirty="0">
                <a:ln>
                  <a:noFill/>
                </a:ln>
                <a:solidFill>
                  <a:srgbClr val="FFFFFF"/>
                </a:solidFill>
                <a:effectLst/>
                <a:uLnTx/>
                <a:uFillTx/>
                <a:latin typeface="Arial"/>
                <a:ea typeface="+mn-ea"/>
              </a:rPr>
              <a:t>own data</a:t>
            </a:r>
          </a:p>
        </p:txBody>
      </p:sp>
      <p:grpSp>
        <p:nvGrpSpPr>
          <p:cNvPr id="40" name="Group 39">
            <a:extLst>
              <a:ext uri="{FF2B5EF4-FFF2-40B4-BE49-F238E27FC236}">
                <a16:creationId xmlns:a16="http://schemas.microsoft.com/office/drawing/2014/main" id="{59E5D942-3A71-4160-8B46-917E60EFE560}"/>
              </a:ext>
            </a:extLst>
          </p:cNvPr>
          <p:cNvGrpSpPr/>
          <p:nvPr/>
        </p:nvGrpSpPr>
        <p:grpSpPr>
          <a:xfrm>
            <a:off x="2841025" y="627826"/>
            <a:ext cx="6764616" cy="4086225"/>
            <a:chOff x="1820091" y="434739"/>
            <a:chExt cx="7324029" cy="4394418"/>
          </a:xfrm>
        </p:grpSpPr>
        <p:grpSp>
          <p:nvGrpSpPr>
            <p:cNvPr id="41" name="Group 40">
              <a:extLst>
                <a:ext uri="{FF2B5EF4-FFF2-40B4-BE49-F238E27FC236}">
                  <a16:creationId xmlns:a16="http://schemas.microsoft.com/office/drawing/2014/main" id="{5B794E70-49B6-467D-886A-69911D49C8A8}"/>
                </a:ext>
              </a:extLst>
            </p:cNvPr>
            <p:cNvGrpSpPr/>
            <p:nvPr/>
          </p:nvGrpSpPr>
          <p:grpSpPr>
            <a:xfrm>
              <a:off x="2814147" y="824411"/>
              <a:ext cx="5365839" cy="3783499"/>
              <a:chOff x="2897333" y="1549878"/>
              <a:chExt cx="5169544" cy="3657600"/>
            </a:xfrm>
          </p:grpSpPr>
          <p:pic>
            <p:nvPicPr>
              <p:cNvPr id="43" name="Picture 42">
                <a:extLst>
                  <a:ext uri="{FF2B5EF4-FFF2-40B4-BE49-F238E27FC236}">
                    <a16:creationId xmlns:a16="http://schemas.microsoft.com/office/drawing/2014/main" id="{469BF35F-273C-42A3-AFAE-2D91EFB3E1D7}"/>
                  </a:ext>
                </a:extLst>
              </p:cNvPr>
              <p:cNvPicPr>
                <a:picLocks noChangeAspect="1"/>
              </p:cNvPicPr>
              <p:nvPr/>
            </p:nvPicPr>
            <p:blipFill>
              <a:blip r:embed="rId4"/>
              <a:stretch>
                <a:fillRect/>
              </a:stretch>
            </p:blipFill>
            <p:spPr>
              <a:xfrm>
                <a:off x="3004364" y="1564255"/>
                <a:ext cx="4955481" cy="281679"/>
              </a:xfrm>
              <a:prstGeom prst="rect">
                <a:avLst/>
              </a:prstGeom>
              <a:ln>
                <a:noFill/>
              </a:ln>
              <a:effectLst/>
            </p:spPr>
          </p:pic>
          <p:pic>
            <p:nvPicPr>
              <p:cNvPr id="44" name="Content Placeholder 2">
                <a:extLst>
                  <a:ext uri="{FF2B5EF4-FFF2-40B4-BE49-F238E27FC236}">
                    <a16:creationId xmlns:a16="http://schemas.microsoft.com/office/drawing/2014/main" id="{05E0D7F1-74A9-49B9-AD7D-D1FA3552C0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7333" y="1549878"/>
                <a:ext cx="5169544" cy="3657600"/>
              </a:xfrm>
              <a:prstGeom prst="rect">
                <a:avLst/>
              </a:prstGeom>
              <a:ln>
                <a:noFill/>
              </a:ln>
              <a:effectLst/>
            </p:spPr>
          </p:pic>
        </p:grpSp>
        <p:pic>
          <p:nvPicPr>
            <p:cNvPr id="42" name="Picture 41">
              <a:extLst>
                <a:ext uri="{FF2B5EF4-FFF2-40B4-BE49-F238E27FC236}">
                  <a16:creationId xmlns:a16="http://schemas.microsoft.com/office/drawing/2014/main" id="{7F74B61B-238B-479F-BC9E-F51EDCFF9BC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20091" y="434739"/>
              <a:ext cx="7324029" cy="4394418"/>
            </a:xfrm>
            <a:prstGeom prst="rect">
              <a:avLst/>
            </a:prstGeom>
          </p:spPr>
        </p:pic>
      </p:grpSp>
      <p:pic>
        <p:nvPicPr>
          <p:cNvPr id="45" name="Picture 44" descr="n-it.png">
            <a:hlinkClick r:id="rId7" action="ppaction://hlinksldjump"/>
            <a:extLst>
              <a:ext uri="{FF2B5EF4-FFF2-40B4-BE49-F238E27FC236}">
                <a16:creationId xmlns:a16="http://schemas.microsoft.com/office/drawing/2014/main" id="{1F6C3055-416D-4343-A0D7-5326C6ADA356}"/>
              </a:ext>
            </a:extLst>
          </p:cNvPr>
          <p:cNvPicPr>
            <a:picLocks noChangeAspect="1"/>
          </p:cNvPicPr>
          <p:nvPr/>
        </p:nvPicPr>
        <p:blipFill>
          <a:blip r:embed="rId8" cstate="screen">
            <a:grayscl/>
            <a:extLst>
              <a:ext uri="{28A0092B-C50C-407E-A947-70E740481C1C}">
                <a14:useLocalDpi xmlns:a14="http://schemas.microsoft.com/office/drawing/2010/main"/>
              </a:ext>
            </a:extLst>
          </a:blip>
          <a:stretch>
            <a:fillRect/>
          </a:stretch>
        </p:blipFill>
        <p:spPr>
          <a:xfrm>
            <a:off x="69730" y="100618"/>
            <a:ext cx="654589" cy="654589"/>
          </a:xfrm>
          <a:prstGeom prst="rect">
            <a:avLst/>
          </a:prstGeom>
        </p:spPr>
      </p:pic>
      <p:sp>
        <p:nvSpPr>
          <p:cNvPr id="46" name="Title 3">
            <a:extLst>
              <a:ext uri="{FF2B5EF4-FFF2-40B4-BE49-F238E27FC236}">
                <a16:creationId xmlns:a16="http://schemas.microsoft.com/office/drawing/2014/main" id="{DD59EA69-C8EB-4663-9DE8-62C607D27DA1}"/>
              </a:ext>
            </a:extLst>
          </p:cNvPr>
          <p:cNvSpPr txBox="1">
            <a:spLocks/>
          </p:cNvSpPr>
          <p:nvPr/>
        </p:nvSpPr>
        <p:spPr bwMode="auto">
          <a:xfrm>
            <a:off x="928577" y="202531"/>
            <a:ext cx="7912212"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30" normalizeH="0" baseline="0" noProof="0" dirty="0">
                <a:ln>
                  <a:noFill/>
                </a:ln>
                <a:solidFill>
                  <a:schemeClr val="accent2"/>
                </a:solidFill>
                <a:effectLst/>
                <a:uLnTx/>
                <a:uFillTx/>
                <a:latin typeface="Arial"/>
                <a:ea typeface="+mj-ea"/>
                <a:cs typeface="+mj-cs"/>
              </a:rPr>
              <a:t>Incident Track</a:t>
            </a:r>
            <a:r>
              <a:rPr kumimoji="0" lang="en-US" sz="2800" b="0" i="0" u="none" strike="noStrike" kern="0" cap="none" spc="30" normalizeH="0" baseline="30000" noProof="0" dirty="0">
                <a:ln>
                  <a:noFill/>
                </a:ln>
                <a:solidFill>
                  <a:schemeClr val="accent2"/>
                </a:solidFill>
                <a:effectLst/>
                <a:uLnTx/>
                <a:uFillTx/>
                <a:latin typeface="Arial"/>
                <a:ea typeface="+mj-ea"/>
                <a:cs typeface="+mj-cs"/>
              </a:rPr>
              <a:t>®</a:t>
            </a:r>
          </a:p>
        </p:txBody>
      </p:sp>
      <p:pic>
        <p:nvPicPr>
          <p:cNvPr id="47" name="Picture 46">
            <a:extLst>
              <a:ext uri="{FF2B5EF4-FFF2-40B4-BE49-F238E27FC236}">
                <a16:creationId xmlns:a16="http://schemas.microsoft.com/office/drawing/2014/main" id="{E12489B5-FEA6-4160-ABA0-4985F6FB5EA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827" t="18866" r="20463" b="18790"/>
          <a:stretch/>
        </p:blipFill>
        <p:spPr>
          <a:xfrm>
            <a:off x="5875474" y="2027655"/>
            <a:ext cx="2795285" cy="2125676"/>
          </a:xfrm>
          <a:prstGeom prst="rect">
            <a:avLst/>
          </a:prstGeom>
        </p:spPr>
      </p:pic>
    </p:spTree>
    <p:custDataLst>
      <p:tags r:id="rId1"/>
    </p:custDataLst>
    <p:extLst>
      <p:ext uri="{BB962C8B-B14F-4D97-AF65-F5344CB8AC3E}">
        <p14:creationId xmlns:p14="http://schemas.microsoft.com/office/powerpoint/2010/main" val="524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6">
                                            <p:bg/>
                                          </p:spTgt>
                                        </p:tgtEl>
                                        <p:attrNameLst>
                                          <p:attrName>style.visibility</p:attrName>
                                        </p:attrNameLst>
                                      </p:cBhvr>
                                      <p:to>
                                        <p:strVal val="visible"/>
                                      </p:to>
                                    </p:set>
                                    <p:animEffect transition="in" filter="fade">
                                      <p:cBhvr>
                                        <p:cTn id="7" dur="500"/>
                                        <p:tgtEl>
                                          <p:spTgt spid="3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37">
                                            <p:bg/>
                                          </p:spTgt>
                                        </p:tgtEl>
                                        <p:attrNameLst>
                                          <p:attrName>style.visibility</p:attrName>
                                        </p:attrNameLst>
                                      </p:cBhvr>
                                      <p:to>
                                        <p:strVal val="visible"/>
                                      </p:to>
                                    </p:set>
                                    <p:animEffect transition="in" filter="fade">
                                      <p:cBhvr>
                                        <p:cTn id="14" dur="500"/>
                                        <p:tgtEl>
                                          <p:spTgt spid="37">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7">
                                            <p:txEl>
                                              <p:pRg st="0" end="0"/>
                                            </p:txEl>
                                          </p:spTgt>
                                        </p:tgtEl>
                                        <p:attrNameLst>
                                          <p:attrName>style.visibility</p:attrName>
                                        </p:attrNameLst>
                                      </p:cBhvr>
                                      <p:to>
                                        <p:strVal val="visible"/>
                                      </p:to>
                                    </p:set>
                                    <p:animEffect transition="in" filter="fade">
                                      <p:cBhvr>
                                        <p:cTn id="17" dur="500"/>
                                        <p:tgtEl>
                                          <p:spTgt spid="37">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38">
                                            <p:bg/>
                                          </p:spTgt>
                                        </p:tgtEl>
                                        <p:attrNameLst>
                                          <p:attrName>style.visibility</p:attrName>
                                        </p:attrNameLst>
                                      </p:cBhvr>
                                      <p:to>
                                        <p:strVal val="visible"/>
                                      </p:to>
                                    </p:set>
                                    <p:animEffect transition="in" filter="fade">
                                      <p:cBhvr>
                                        <p:cTn id="21" dur="500"/>
                                        <p:tgtEl>
                                          <p:spTgt spid="38">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38">
                                            <p:txEl>
                                              <p:pRg st="0" end="0"/>
                                            </p:txEl>
                                          </p:spTgt>
                                        </p:tgtEl>
                                        <p:attrNameLst>
                                          <p:attrName>style.visibility</p:attrName>
                                        </p:attrNameLst>
                                      </p:cBhvr>
                                      <p:to>
                                        <p:strVal val="visible"/>
                                      </p:to>
                                    </p:set>
                                    <p:animEffect transition="in" filter="fade">
                                      <p:cBhvr>
                                        <p:cTn id="24" dur="500"/>
                                        <p:tgtEl>
                                          <p:spTgt spid="38">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39">
                                            <p:bg/>
                                          </p:spTgt>
                                        </p:tgtEl>
                                        <p:attrNameLst>
                                          <p:attrName>style.visibility</p:attrName>
                                        </p:attrNameLst>
                                      </p:cBhvr>
                                      <p:to>
                                        <p:strVal val="visible"/>
                                      </p:to>
                                    </p:set>
                                    <p:animEffect transition="in" filter="fade">
                                      <p:cBhvr>
                                        <p:cTn id="28" dur="500"/>
                                        <p:tgtEl>
                                          <p:spTgt spid="39">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39">
                                            <p:txEl>
                                              <p:pRg st="1" end="1"/>
                                            </p:txEl>
                                          </p:spTgt>
                                        </p:tgtEl>
                                        <p:attrNameLst>
                                          <p:attrName>style.visibility</p:attrName>
                                        </p:attrNameLst>
                                      </p:cBhvr>
                                      <p:to>
                                        <p:strVal val="visible"/>
                                      </p:to>
                                    </p:set>
                                    <p:animEffect transition="in" filter="fade">
                                      <p:cBhvr>
                                        <p:cTn id="34" dur="500"/>
                                        <p:tgtEl>
                                          <p:spTgt spid="3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animBg="1"/>
      <p:bldP spid="37" grpId="0" uiExpand="1" build="p" animBg="1"/>
      <p:bldP spid="38" grpId="0" uiExpand="1" build="p" animBg="1"/>
      <p:bldP spid="39"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KPA-2018" val="XaqIrLdx"/>
  <p:tag name="ARTICULATE_SLIDE_THUMBNAIL_REFRESH" val="1"/>
  <p:tag name="ARTICULATE_DESIGN_ID_KPA TEMPLATE 11/19 R3.0" val="jyhcBUmh"/>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PA-2018">
  <a:themeElements>
    <a:clrScheme name="KPA Colors">
      <a:dk1>
        <a:srgbClr val="6A625B"/>
      </a:dk1>
      <a:lt1>
        <a:srgbClr val="FFFFFF"/>
      </a:lt1>
      <a:dk2>
        <a:srgbClr val="003D69"/>
      </a:dk2>
      <a:lt2>
        <a:srgbClr val="EEECE1"/>
      </a:lt2>
      <a:accent1>
        <a:srgbClr val="008AB1"/>
      </a:accent1>
      <a:accent2>
        <a:srgbClr val="1A99BC"/>
      </a:accent2>
      <a:accent3>
        <a:srgbClr val="4CA7C4"/>
      </a:accent3>
      <a:accent4>
        <a:srgbClr val="6CB5CE"/>
      </a:accent4>
      <a:accent5>
        <a:srgbClr val="9BBA58"/>
      </a:accent5>
      <a:accent6>
        <a:srgbClr val="FFC000"/>
      </a:accent6>
      <a:hlink>
        <a:srgbClr val="008AB1"/>
      </a:hlink>
      <a:folHlink>
        <a:srgbClr val="79E1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PA-2018-16x9" id="{C5B7FBFA-1190-5746-884C-1DBC616606F1}" vid="{CCAAFD05-88CC-464E-A315-5D9F3A7A3417}"/>
    </a:ext>
  </a:extLst>
</a:theme>
</file>

<file path=ppt/theme/theme2.xml><?xml version="1.0" encoding="utf-8"?>
<a:theme xmlns:a="http://schemas.openxmlformats.org/drawingml/2006/main" name="KPA Template 11/19 R3.0">
  <a:themeElements>
    <a:clrScheme name="Custom 111">
      <a:dk1>
        <a:srgbClr val="000000"/>
      </a:dk1>
      <a:lt1>
        <a:srgbClr val="FFFFFF"/>
      </a:lt1>
      <a:dk2>
        <a:srgbClr val="003A40"/>
      </a:dk2>
      <a:lt2>
        <a:srgbClr val="E0E0E0"/>
      </a:lt2>
      <a:accent1>
        <a:srgbClr val="2A5C65"/>
      </a:accent1>
      <a:accent2>
        <a:srgbClr val="37AB68"/>
      </a:accent2>
      <a:accent3>
        <a:srgbClr val="95D3E9"/>
      </a:accent3>
      <a:accent4>
        <a:srgbClr val="005CB9"/>
      </a:accent4>
      <a:accent5>
        <a:srgbClr val="8A1A9B"/>
      </a:accent5>
      <a:accent6>
        <a:srgbClr val="FF5C34"/>
      </a:accent6>
      <a:hlink>
        <a:srgbClr val="7E4FDF"/>
      </a:hlink>
      <a:folHlink>
        <a:srgbClr val="0031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37160" tIns="137160" rIns="137160" bIns="9144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1E83170-4845-4026-964D-7D3E0FFF7909}">
  <ds:schemaRefs>
    <ds:schemaRef ds:uri="http://schemas.microsoft.com/sharepoint/v3/contenttype/forms"/>
  </ds:schemaRefs>
</ds:datastoreItem>
</file>

<file path=customXml/itemProps2.xml><?xml version="1.0" encoding="utf-8"?>
<ds:datastoreItem xmlns:ds="http://schemas.openxmlformats.org/officeDocument/2006/customXml" ds:itemID="{7A61FAB0-D7D8-4412-BE27-ABE5C798C804}">
  <ds:schemaRefs>
    <ds:schemaRef ds:uri="http://www.w3.org/XML/1998/namespace"/>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0BFC788-216A-4C9F-9864-33AC5577E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60314</TotalTime>
  <Words>2126</Words>
  <Application>Microsoft Office PowerPoint</Application>
  <PresentationFormat>On-screen Show (16:9)</PresentationFormat>
  <Paragraphs>405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Lucida Grande</vt:lpstr>
      <vt:lpstr>System Font Regular</vt:lpstr>
      <vt:lpstr>Tahoma</vt:lpstr>
      <vt:lpstr>Wingdings</vt:lpstr>
      <vt:lpstr>KPA-2018</vt:lpstr>
      <vt:lpstr>KPA Template 11/19 R3.0</vt:lpstr>
      <vt:lpstr>Introducing the Risk Management Center</vt:lpstr>
      <vt:lpstr>What is the RMC? </vt:lpstr>
      <vt:lpstr>Delivering Value to Your Clients</vt:lpstr>
      <vt:lpstr>Delivering Value to Your Clients</vt:lpstr>
      <vt:lpstr>Delivering Value to Your Clients</vt:lpstr>
      <vt:lpstr>Client Testimonials</vt:lpstr>
      <vt:lpstr>Client Testimonials</vt:lpstr>
      <vt:lpstr>The Risk Management Center Includes: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Management Library®</vt:lpstr>
      <vt:lpstr>Labor and Employment Source</vt:lpstr>
      <vt:lpstr>Excellence in Service</vt:lpstr>
      <vt:lpstr>Account Management Services</vt:lpstr>
    </vt:vector>
  </TitlesOfParts>
  <Manager/>
  <Company>Copyright © 2018 KPA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KPA presentation</dc:title>
  <dc:subject/>
  <dc:creator>KPA</dc:creator>
  <cp:keywords/>
  <dc:description/>
  <cp:lastModifiedBy>Amy Fedders</cp:lastModifiedBy>
  <cp:revision>1371</cp:revision>
  <cp:lastPrinted>2010-02-05T19:07:37Z</cp:lastPrinted>
  <dcterms:created xsi:type="dcterms:W3CDTF">2010-04-19T18:09:08Z</dcterms:created>
  <dcterms:modified xsi:type="dcterms:W3CDTF">2020-03-31T23:13:05Z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45406CAC-2A82-416D-B7C5-96B9F5E6C3D1</vt:lpwstr>
  </property>
  <property fmtid="{D5CDD505-2E9C-101B-9397-08002B2CF9AE}" pid="3" name="ArticulatePath">
    <vt:lpwstr>presentation-for-clients-8AF</vt:lpwstr>
  </property>
</Properties>
</file>