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notesSlides/notesSlide12.xml" ContentType="application/vnd.openxmlformats-officedocument.presentationml.notesSlide+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notesSlides/notesSlide15.xml" ContentType="application/vnd.openxmlformats-officedocument.presentationml.notesSlide+xml"/>
  <Override PartName="/ppt/tags/tag36.xml" ContentType="application/vnd.openxmlformats-officedocument.presentationml.tags+xml"/>
  <Override PartName="/ppt/notesSlides/notesSlide16.xml" ContentType="application/vnd.openxmlformats-officedocument.presentationml.notesSlide+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notesSlides/notesSlide19.xml" ContentType="application/vnd.openxmlformats-officedocument.presentationml.notesSlide+xml"/>
  <Override PartName="/ppt/tags/tag40.xml" ContentType="application/vnd.openxmlformats-officedocument.presentationml.tags+xml"/>
  <Override PartName="/ppt/notesSlides/notesSlide20.xml" ContentType="application/vnd.openxmlformats-officedocument.presentationml.notesSlide+xml"/>
  <Override PartName="/ppt/tags/tag41.xml" ContentType="application/vnd.openxmlformats-officedocument.presentationml.tags+xml"/>
  <Override PartName="/ppt/notesSlides/notesSlide21.xml" ContentType="application/vnd.openxmlformats-officedocument.presentationml.notesSlide+xml"/>
  <Override PartName="/ppt/tags/tag42.xml" ContentType="application/vnd.openxmlformats-officedocument.presentationml.tags+xml"/>
  <Override PartName="/ppt/notesSlides/notesSlide22.xml" ContentType="application/vnd.openxmlformats-officedocument.presentationml.notesSlide+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notesSlides/notesSlide24.xml" ContentType="application/vnd.openxmlformats-officedocument.presentationml.notesSlide+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3135" r:id="rId2"/>
    <p:sldId id="1144" r:id="rId3"/>
    <p:sldId id="1282" r:id="rId4"/>
    <p:sldId id="1278" r:id="rId5"/>
    <p:sldId id="1277" r:id="rId6"/>
    <p:sldId id="1285" r:id="rId7"/>
    <p:sldId id="3133" r:id="rId8"/>
    <p:sldId id="3134" r:id="rId9"/>
    <p:sldId id="805" r:id="rId10"/>
    <p:sldId id="835" r:id="rId11"/>
    <p:sldId id="1280" r:id="rId12"/>
    <p:sldId id="574" r:id="rId13"/>
    <p:sldId id="1281" r:id="rId14"/>
    <p:sldId id="1288" r:id="rId15"/>
    <p:sldId id="867" r:id="rId16"/>
    <p:sldId id="1289" r:id="rId17"/>
    <p:sldId id="1290" r:id="rId18"/>
    <p:sldId id="1291" r:id="rId19"/>
    <p:sldId id="1292" r:id="rId20"/>
    <p:sldId id="1293" r:id="rId21"/>
    <p:sldId id="1294" r:id="rId22"/>
    <p:sldId id="1295" r:id="rId23"/>
    <p:sldId id="1296" r:id="rId24"/>
    <p:sldId id="1297" r:id="rId25"/>
    <p:sldId id="1298" r:id="rId26"/>
    <p:sldId id="961" r:id="rId27"/>
    <p:sldId id="952" r:id="rId28"/>
    <p:sldId id="473" r:id="rId29"/>
    <p:sldId id="485" r:id="rId30"/>
    <p:sldId id="1299" r:id="rId31"/>
    <p:sldId id="492"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mplate Instructions" initials="KPA" lastIdx="35" clrIdx="0">
    <p:extLst>
      <p:ext uri="{19B8F6BF-5375-455C-9EA6-DF929625EA0E}">
        <p15:presenceInfo xmlns:p15="http://schemas.microsoft.com/office/powerpoint/2012/main" userId="Template Instructions" providerId="None"/>
      </p:ext>
    </p:extLst>
  </p:cmAuthor>
  <p:cmAuthor id="2" name="Amy Fedders" initials="AF" lastIdx="3" clrIdx="1">
    <p:extLst>
      <p:ext uri="{19B8F6BF-5375-455C-9EA6-DF929625EA0E}">
        <p15:presenceInfo xmlns:p15="http://schemas.microsoft.com/office/powerpoint/2012/main" userId="S::afedders@KPAHQ.NET::03c0cb16-45b1-4a2c-9d89-d8ca14778d69" providerId="AD"/>
      </p:ext>
    </p:extLst>
  </p:cmAuthor>
  <p:cmAuthor id="3" name="Keith Kocsis" initials="KK" lastIdx="3" clrIdx="2">
    <p:extLst>
      <p:ext uri="{19B8F6BF-5375-455C-9EA6-DF929625EA0E}">
        <p15:presenceInfo xmlns:p15="http://schemas.microsoft.com/office/powerpoint/2012/main" userId="S::kkocsis@KPAHQ.NET::b9fd9784-9600-414d-942d-bd47346c44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C63"/>
    <a:srgbClr val="40D389"/>
    <a:srgbClr val="60A55F"/>
    <a:srgbClr val="003A40"/>
    <a:srgbClr val="E0E0E0"/>
    <a:srgbClr val="00AC69"/>
    <a:srgbClr val="000000"/>
    <a:srgbClr val="CF63CE"/>
    <a:srgbClr val="FFAB4D"/>
    <a:srgbClr val="95D3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77205" autoAdjust="0"/>
  </p:normalViewPr>
  <p:slideViewPr>
    <p:cSldViewPr snapToGrid="0" snapToObjects="1">
      <p:cViewPr varScale="1">
        <p:scale>
          <a:sx n="84" d="100"/>
          <a:sy n="84" d="100"/>
        </p:scale>
        <p:origin x="654" y="90"/>
      </p:cViewPr>
      <p:guideLst/>
    </p:cSldViewPr>
  </p:slideViewPr>
  <p:outlineViewPr>
    <p:cViewPr>
      <p:scale>
        <a:sx n="33" d="100"/>
        <a:sy n="33" d="100"/>
      </p:scale>
      <p:origin x="0" y="-12588"/>
    </p:cViewPr>
  </p:outlineViewPr>
  <p:notesTextViewPr>
    <p:cViewPr>
      <p:scale>
        <a:sx n="1" d="1"/>
        <a:sy n="1" d="1"/>
      </p:scale>
      <p:origin x="0" y="0"/>
    </p:cViewPr>
  </p:notesTextViewPr>
  <p:sorterViewPr>
    <p:cViewPr varScale="1">
      <p:scale>
        <a:sx n="1" d="1"/>
        <a:sy n="1" d="1"/>
      </p:scale>
      <p:origin x="0" y="-6173"/>
    </p:cViewPr>
  </p:sorterViewPr>
  <p:notesViewPr>
    <p:cSldViewPr snapToGrid="0" snapToObjects="1" showGuides="1">
      <p:cViewPr varScale="1">
        <p:scale>
          <a:sx n="64" d="100"/>
          <a:sy n="64" d="100"/>
        </p:scale>
        <p:origin x="3180" y="1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7441200865064415E-2"/>
          <c:w val="0.93839006673233394"/>
          <c:h val="0.90202719530865982"/>
        </c:manualLayout>
      </c:layout>
      <c:pieChart>
        <c:varyColors val="1"/>
        <c:ser>
          <c:idx val="0"/>
          <c:order val="0"/>
          <c:tx>
            <c:strRef>
              <c:f>Sheet1!$B$1</c:f>
              <c:strCache>
                <c:ptCount val="1"/>
                <c:pt idx="0">
                  <c:v>Responses</c:v>
                </c:pt>
              </c:strCache>
            </c:strRef>
          </c:tx>
          <c:explosion val="4"/>
          <c:dPt>
            <c:idx val="0"/>
            <c:bubble3D val="0"/>
            <c:spPr>
              <a:solidFill>
                <a:schemeClr val="tx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A9F-4B73-BF17-99645304212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A9F-4B73-BF17-99645304212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A9F-4B73-BF17-99645304212A}"/>
              </c:ext>
            </c:extLst>
          </c:dPt>
          <c:dPt>
            <c:idx val="3"/>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0A9F-4B73-BF17-99645304212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60</c:v>
                </c:pt>
                <c:pt idx="3">
                  <c:v>40</c:v>
                </c:pt>
              </c:numCache>
            </c:numRef>
          </c:val>
          <c:extLst>
            <c:ext xmlns:c16="http://schemas.microsoft.com/office/drawing/2014/chart" uri="{C3380CC4-5D6E-409C-BE32-E72D297353CC}">
              <c16:uniqueId val="{00000008-0A9F-4B73-BF17-99645304212A}"/>
            </c:ext>
          </c:extLst>
        </c:ser>
        <c:dLbls>
          <c:showLegendKey val="0"/>
          <c:showVal val="0"/>
          <c:showCatName val="0"/>
          <c:showSerName val="0"/>
          <c:showPercent val="0"/>
          <c:showBubbleSize val="0"/>
          <c:showLeaderLines val="1"/>
        </c:dLbls>
        <c:firstSliceAng val="0"/>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0.5755</cdr:x>
      <cdr:y>0.53241</cdr:y>
    </cdr:from>
    <cdr:to>
      <cdr:x>0.81228</cdr:x>
      <cdr:y>0.66289</cdr:y>
    </cdr:to>
    <cdr:sp macro="" textlink="">
      <cdr:nvSpPr>
        <cdr:cNvPr id="2" name="TextBox 1">
          <a:extLst xmlns:a="http://schemas.openxmlformats.org/drawingml/2006/main">
            <a:ext uri="{FF2B5EF4-FFF2-40B4-BE49-F238E27FC236}">
              <a16:creationId xmlns:a16="http://schemas.microsoft.com/office/drawing/2014/main" id="{FBAB10E7-2A0C-4563-945C-46B0C6816FA7}"/>
            </a:ext>
          </a:extLst>
        </cdr:cNvPr>
        <cdr:cNvSpPr txBox="1"/>
      </cdr:nvSpPr>
      <cdr:spPr>
        <a:xfrm xmlns:a="http://schemas.openxmlformats.org/drawingml/2006/main">
          <a:off x="1957427" y="1883867"/>
          <a:ext cx="805343" cy="461665"/>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r>
            <a:rPr lang="en-US" sz="2400" b="0" dirty="0">
              <a:solidFill>
                <a:schemeClr val="bg1"/>
              </a:solidFill>
              <a:latin typeface="+mn-lt"/>
              <a:ea typeface="+mn-ea"/>
            </a:rPr>
            <a:t>60%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1F2E17-F295-C64F-BFD1-5081DA36ED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9826C4-A6F8-5B47-A7C5-B7C7551A20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03CF2-A724-EC44-9036-55FF924E308E}" type="datetimeFigureOut">
              <a:rPr lang="en-US" smtClean="0"/>
              <a:t>3/31/2020</a:t>
            </a:fld>
            <a:endParaRPr lang="en-US"/>
          </a:p>
        </p:txBody>
      </p:sp>
      <p:sp>
        <p:nvSpPr>
          <p:cNvPr id="4" name="Footer Placeholder 3">
            <a:extLst>
              <a:ext uri="{FF2B5EF4-FFF2-40B4-BE49-F238E27FC236}">
                <a16:creationId xmlns:a16="http://schemas.microsoft.com/office/drawing/2014/main" id="{2DF30389-1645-8742-86EB-9BDC331D64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CBFFAA3-1301-9E4F-A3F8-25B3125F55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214C67-DCC0-2C4E-A66E-92F5A18D6AD4}" type="slidenum">
              <a:rPr lang="en-US" smtClean="0"/>
              <a:t>‹#›</a:t>
            </a:fld>
            <a:endParaRPr lang="en-US"/>
          </a:p>
        </p:txBody>
      </p:sp>
    </p:spTree>
    <p:extLst>
      <p:ext uri="{BB962C8B-B14F-4D97-AF65-F5344CB8AC3E}">
        <p14:creationId xmlns:p14="http://schemas.microsoft.com/office/powerpoint/2010/main" val="4013486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881EA-29DA-664F-BAE9-A5BC305D9B63}" type="datetimeFigureOut">
              <a:rPr lang="en-US" smtClean="0"/>
              <a:t>3/31/2020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65F5D-7D84-D44A-92D5-0D4AC6B5B281}" type="slidenum">
              <a:rPr lang="en-US" smtClean="0"/>
              <a:t>‹#›</a:t>
            </a:fld>
            <a:endParaRPr lang="en-US"/>
          </a:p>
        </p:txBody>
      </p:sp>
    </p:spTree>
    <p:extLst>
      <p:ext uri="{BB962C8B-B14F-4D97-AF65-F5344CB8AC3E}">
        <p14:creationId xmlns:p14="http://schemas.microsoft.com/office/powerpoint/2010/main" val="2908975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8027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a:spLocks noGrp="1" noRot="1" noChangeAspect="1"/>
          </p:cNvSpPr>
          <p:nvPr>
            <p:ph type="sldImg" idx="2"/>
          </p:nvPr>
        </p:nvSpPr>
        <p:spPr>
          <a:xfrm>
            <a:off x="407988" y="696913"/>
            <a:ext cx="6196012"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5" name="Shape 655"/>
          <p:cNvSpPr txBox="1">
            <a:spLocks noGrp="1"/>
          </p:cNvSpPr>
          <p:nvPr>
            <p:ph type="body" idx="1"/>
          </p:nvPr>
        </p:nvSpPr>
        <p:spPr>
          <a:xfrm>
            <a:off x="701040" y="4415791"/>
            <a:ext cx="5608320" cy="4183380"/>
          </a:xfrm>
          <a:prstGeom prst="rect">
            <a:avLst/>
          </a:prstGeom>
        </p:spPr>
        <p:txBody>
          <a:bodyPr lIns="92815" tIns="92815" rIns="92815" bIns="92815" anchor="t" anchorCtr="0">
            <a:noAutofit/>
          </a:bodyPr>
          <a:lstStyle/>
          <a:p>
            <a:r>
              <a:rPr lang="en-US" dirty="0"/>
              <a:t> Now let’s take a look at the features and tools within the Risk Management Center. </a:t>
            </a:r>
            <a:endParaRPr dirty="0"/>
          </a:p>
        </p:txBody>
      </p:sp>
    </p:spTree>
    <p:extLst>
      <p:ext uri="{BB962C8B-B14F-4D97-AF65-F5344CB8AC3E}">
        <p14:creationId xmlns:p14="http://schemas.microsoft.com/office/powerpoint/2010/main" val="2304455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altLang="en-US" dirty="0"/>
              <a:t>The Risk Management Center Includes eight (8) different tracks to cover all your risk management and compliance needs. As producers you can use carefully crafted approaches to promote awareness and value of the RMC and at the same time create exit barriers to retain your accounts.</a:t>
            </a:r>
          </a:p>
          <a:p>
            <a:endParaRPr lang="en-US" altLang="en-US" dirty="0"/>
          </a:p>
          <a:p>
            <a:pPr defTabSz="955639">
              <a:defRPr/>
            </a:pPr>
            <a:r>
              <a:rPr lang="en-US" altLang="en-US" dirty="0"/>
              <a:t>Incident Track</a:t>
            </a:r>
          </a:p>
          <a:p>
            <a:pPr defTabSz="955639">
              <a:defRPr/>
            </a:pPr>
            <a:r>
              <a:rPr lang="en-US" altLang="en-US" dirty="0"/>
              <a:t>Training Track</a:t>
            </a:r>
          </a:p>
          <a:p>
            <a:pPr defTabSz="955639">
              <a:defRPr/>
            </a:pPr>
            <a:r>
              <a:rPr lang="en-US" altLang="en-US" dirty="0"/>
              <a:t>SDS Track</a:t>
            </a:r>
          </a:p>
          <a:p>
            <a:pPr defTabSz="955639">
              <a:defRPr/>
            </a:pPr>
            <a:r>
              <a:rPr lang="en-US" altLang="en-US" dirty="0"/>
              <a:t>BBS Track</a:t>
            </a:r>
          </a:p>
          <a:p>
            <a:pPr defTabSz="955639">
              <a:defRPr/>
            </a:pPr>
            <a:r>
              <a:rPr lang="en-US" altLang="en-US" dirty="0"/>
              <a:t>Job Description Track</a:t>
            </a:r>
          </a:p>
          <a:p>
            <a:pPr defTabSz="955639">
              <a:defRPr/>
            </a:pPr>
            <a:r>
              <a:rPr lang="en-US" altLang="en-US" dirty="0"/>
              <a:t>COI Track</a:t>
            </a:r>
          </a:p>
          <a:p>
            <a:pPr defTabSz="955639">
              <a:defRPr/>
            </a:pPr>
            <a:r>
              <a:rPr lang="en-US" altLang="en-US" dirty="0"/>
              <a:t>Safety Observation Track</a:t>
            </a:r>
          </a:p>
          <a:p>
            <a:pPr defTabSz="955639">
              <a:defRPr/>
            </a:pPr>
            <a:r>
              <a:rPr lang="en-US" altLang="en-US" dirty="0"/>
              <a:t>Audit Track</a:t>
            </a:r>
          </a:p>
          <a:p>
            <a:pPr defTabSz="955639">
              <a:defRPr/>
            </a:pPr>
            <a:endParaRPr lang="en-US" altLang="en-US" dirty="0"/>
          </a:p>
          <a:p>
            <a:pPr marL="0" marR="0" lvl="0" indent="0" algn="l" defTabSz="955639" rtl="0" eaLnBrk="0" fontAlgn="base" latinLnBrk="0" hangingPunct="0">
              <a:lnSpc>
                <a:spcPct val="100000"/>
              </a:lnSpc>
              <a:spcBef>
                <a:spcPct val="30000"/>
              </a:spcBef>
              <a:spcAft>
                <a:spcPct val="0"/>
              </a:spcAft>
              <a:buClrTx/>
              <a:buSzTx/>
              <a:buFontTx/>
              <a:buNone/>
              <a:tabLst/>
              <a:defRPr/>
            </a:pPr>
            <a:r>
              <a:rPr lang="en-US" altLang="en-US" dirty="0"/>
              <a:t>Each track slide has suggested leverage questions that will give you leverage with you clients, at the bottom of the slide notes. Let’s review each track. </a:t>
            </a:r>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14</a:t>
            </a:fld>
            <a:endParaRPr lang="en-US" dirty="0"/>
          </a:p>
        </p:txBody>
      </p:sp>
    </p:spTree>
    <p:extLst>
      <p:ext uri="{BB962C8B-B14F-4D97-AF65-F5344CB8AC3E}">
        <p14:creationId xmlns:p14="http://schemas.microsoft.com/office/powerpoint/2010/main" val="2505088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1" dirty="0"/>
              <a:t>Incident Track</a:t>
            </a:r>
            <a:r>
              <a:rPr lang="en-US" b="1" baseline="30000" dirty="0"/>
              <a:t>® 	</a:t>
            </a:r>
          </a:p>
          <a:p>
            <a:r>
              <a:rPr lang="en-US" sz="1200" i="1" dirty="0"/>
              <a:t>*Click reveals New Incident window</a:t>
            </a:r>
          </a:p>
          <a:p>
            <a:endParaRPr lang="en-US" b="1" dirty="0"/>
          </a:p>
          <a:p>
            <a:pPr marL="171450" indent="-171450">
              <a:lnSpc>
                <a:spcPct val="150000"/>
              </a:lnSpc>
              <a:spcBef>
                <a:spcPts val="0"/>
              </a:spcBef>
              <a:spcAft>
                <a:spcPts val="0"/>
              </a:spcAft>
              <a:buFont typeface="Arial" panose="020B0604020202020204" pitchFamily="34" charset="0"/>
              <a:buChar char="•"/>
            </a:pPr>
            <a:r>
              <a:rPr lang="en-US" altLang="en-US" sz="1050" dirty="0">
                <a:solidFill>
                  <a:srgbClr val="000000"/>
                </a:solidFill>
              </a:rPr>
              <a:t>Automates incident reporting, OSHA logs, and trending</a:t>
            </a:r>
          </a:p>
          <a:p>
            <a:pPr marL="171450" indent="-171450">
              <a:lnSpc>
                <a:spcPct val="150000"/>
              </a:lnSpc>
              <a:spcBef>
                <a:spcPts val="0"/>
              </a:spcBef>
              <a:spcAft>
                <a:spcPts val="0"/>
              </a:spcAft>
              <a:buFont typeface="Arial" panose="020B0604020202020204" pitchFamily="34" charset="0"/>
              <a:buChar char="•"/>
            </a:pPr>
            <a:r>
              <a:rPr lang="en-US" altLang="en-US" sz="1050" dirty="0">
                <a:solidFill>
                  <a:srgbClr val="000000"/>
                </a:solidFill>
              </a:rPr>
              <a:t>Focus efforts to target loss sources</a:t>
            </a:r>
          </a:p>
          <a:p>
            <a:pPr marL="171450" indent="-171450">
              <a:lnSpc>
                <a:spcPct val="150000"/>
              </a:lnSpc>
              <a:spcBef>
                <a:spcPts val="0"/>
              </a:spcBef>
              <a:spcAft>
                <a:spcPts val="0"/>
              </a:spcAft>
              <a:buFont typeface="Arial" panose="020B0604020202020204" pitchFamily="34" charset="0"/>
              <a:buChar char="•"/>
            </a:pPr>
            <a:r>
              <a:rPr lang="en-US" altLang="en-US" sz="1050" dirty="0">
                <a:solidFill>
                  <a:srgbClr val="000000"/>
                </a:solidFill>
              </a:rPr>
              <a:t>Near-miss reporting </a:t>
            </a:r>
          </a:p>
          <a:p>
            <a:pPr marL="171450" indent="-171450">
              <a:lnSpc>
                <a:spcPct val="150000"/>
              </a:lnSpc>
              <a:spcBef>
                <a:spcPts val="0"/>
              </a:spcBef>
              <a:spcAft>
                <a:spcPts val="0"/>
              </a:spcAft>
              <a:buFont typeface="Arial" panose="020B0604020202020204" pitchFamily="34" charset="0"/>
              <a:buChar char="•"/>
            </a:pPr>
            <a:r>
              <a:rPr lang="en-US" altLang="en-US" sz="1050" dirty="0">
                <a:solidFill>
                  <a:srgbClr val="000000"/>
                </a:solidFill>
              </a:rPr>
              <a:t>Manage and maintain your own data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Simple, step-by-step wizard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Investigate</a:t>
            </a:r>
            <a:r>
              <a:rPr lang="en-US" baseline="0" dirty="0"/>
              <a:t> and identify root causes, at-risk behaviors, and at-risk conditions</a:t>
            </a:r>
            <a:endParaRPr lang="en-US" dirty="0"/>
          </a:p>
          <a:p>
            <a:pPr marL="171450" indent="-171450">
              <a:buFont typeface="Arial" panose="020B0604020202020204" pitchFamily="34" charset="0"/>
              <a:buChar char="•"/>
            </a:pPr>
            <a:r>
              <a:rPr lang="en-US" b="0" dirty="0"/>
              <a:t>OSHA 300 Log</a:t>
            </a:r>
          </a:p>
          <a:p>
            <a:pPr marL="171450" indent="-171450">
              <a:buFont typeface="Arial" panose="020B0604020202020204" pitchFamily="34" charset="0"/>
              <a:buChar char="•"/>
            </a:pPr>
            <a:r>
              <a:rPr lang="en-US" b="0" dirty="0"/>
              <a:t>First Report of Injury: State-specific</a:t>
            </a:r>
          </a:p>
          <a:p>
            <a:pPr marL="171450" indent="-171450">
              <a:buFont typeface="Arial" panose="020B0604020202020204" pitchFamily="34" charset="0"/>
              <a:buChar char="•"/>
            </a:pPr>
            <a:r>
              <a:rPr lang="en-US" b="0" dirty="0"/>
              <a:t>Sophisticated Trending and Graphs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050" dirty="0"/>
              <a:t>Print and distribute trending reports to multiple sites, enabling a targeted, proactive training response.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5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50" dirty="0"/>
          </a:p>
          <a:p>
            <a:pPr marL="0" lvl="0" indent="-50848" algn="l">
              <a:spcBef>
                <a:spcPts val="0"/>
              </a:spcBef>
              <a:buFont typeface="Arial" panose="020B0604020202020204" pitchFamily="34" charset="0"/>
              <a:buNone/>
            </a:pPr>
            <a:r>
              <a:rPr lang="en-US" sz="1050" b="1" i="1" kern="1200" dirty="0">
                <a:solidFill>
                  <a:schemeClr val="tx1"/>
                </a:solidFill>
                <a:effectLst/>
                <a:latin typeface="Arial" charset="0"/>
                <a:ea typeface="MS PGothic" panose="020B0600070205080204" pitchFamily="34" charset="-128"/>
                <a:cs typeface="MS PGothic" charset="0"/>
              </a:rPr>
              <a:t>-----</a:t>
            </a:r>
          </a:p>
          <a:p>
            <a:pPr marL="0" lvl="0" indent="-50848" algn="l">
              <a:spcBef>
                <a:spcPts val="0"/>
              </a:spcBef>
              <a:buFont typeface="Arial" panose="020B0604020202020204" pitchFamily="34" charset="0"/>
              <a:buNone/>
            </a:pPr>
            <a:r>
              <a:rPr lang="en-US" sz="1050" b="1" i="1" kern="1200" dirty="0">
                <a:solidFill>
                  <a:schemeClr val="tx1"/>
                </a:solidFill>
                <a:effectLst/>
                <a:latin typeface="Arial" charset="0"/>
                <a:ea typeface="MS PGothic" panose="020B0600070205080204" pitchFamily="34" charset="-128"/>
                <a:cs typeface="MS PGothic" charset="0"/>
              </a:rPr>
              <a:t>Some Helpful Questions for Clients: </a:t>
            </a:r>
          </a:p>
          <a:p>
            <a:pPr marL="171450" indent="-171450">
              <a:lnSpc>
                <a:spcPct val="120000"/>
              </a:lnSpc>
              <a:spcBef>
                <a:spcPts val="600"/>
              </a:spcBef>
              <a:buFont typeface="Arial" panose="020B0604020202020204" pitchFamily="34" charset="0"/>
              <a:buChar char="•"/>
              <a:defRPr/>
            </a:pPr>
            <a:r>
              <a:rPr lang="en-US" sz="1050" i="1" dirty="0"/>
              <a:t>What’s the process to log and accident or incident?</a:t>
            </a:r>
          </a:p>
          <a:p>
            <a:pPr marL="171450" indent="-171450">
              <a:lnSpc>
                <a:spcPct val="120000"/>
              </a:lnSpc>
              <a:spcBef>
                <a:spcPts val="600"/>
              </a:spcBef>
              <a:buFont typeface="Arial" panose="020B0604020202020204" pitchFamily="34" charset="0"/>
              <a:buChar char="•"/>
              <a:defRPr/>
            </a:pPr>
            <a:r>
              <a:rPr lang="en-US" sz="1050" i="1" dirty="0"/>
              <a:t>How do you track and trend incidents for frequency or possible severity?</a:t>
            </a:r>
          </a:p>
          <a:p>
            <a:pPr marL="171450" indent="-171450">
              <a:lnSpc>
                <a:spcPct val="120000"/>
              </a:lnSpc>
              <a:spcBef>
                <a:spcPts val="600"/>
              </a:spcBef>
              <a:buFont typeface="Arial" panose="020B0604020202020204" pitchFamily="34" charset="0"/>
              <a:buChar char="•"/>
              <a:defRPr/>
            </a:pPr>
            <a:r>
              <a:rPr lang="en-US" sz="1050" i="1" dirty="0"/>
              <a:t>What is your OSHA 300 process and who is in charge of submittals?</a:t>
            </a:r>
          </a:p>
          <a:p>
            <a:pPr marL="171450" indent="-171450">
              <a:lnSpc>
                <a:spcPct val="120000"/>
              </a:lnSpc>
              <a:spcBef>
                <a:spcPts val="600"/>
              </a:spcBef>
              <a:buFont typeface="Arial" panose="020B0604020202020204" pitchFamily="34" charset="0"/>
              <a:buChar char="•"/>
              <a:defRPr/>
            </a:pPr>
            <a:r>
              <a:rPr lang="en-US" sz="1050" i="1" dirty="0"/>
              <a:t>What kind of assistance do you currently get in highlighting problem areas and providing solutions?</a:t>
            </a:r>
          </a:p>
          <a:p>
            <a:pPr marL="171450" indent="-171450">
              <a:lnSpc>
                <a:spcPct val="120000"/>
              </a:lnSpc>
              <a:spcBef>
                <a:spcPts val="600"/>
              </a:spcBef>
              <a:buFont typeface="Arial" panose="020B0604020202020204" pitchFamily="34" charset="0"/>
              <a:buChar char="•"/>
              <a:defRPr/>
            </a:pPr>
            <a:r>
              <a:rPr lang="en-US" sz="1050" i="1" dirty="0"/>
              <a:t>Who helps you prepare training programs when you notice an increase in certain types of incidents?</a:t>
            </a:r>
          </a:p>
          <a:p>
            <a:pPr marL="171450" indent="-171450">
              <a:lnSpc>
                <a:spcPct val="120000"/>
              </a:lnSpc>
              <a:spcBef>
                <a:spcPts val="600"/>
              </a:spcBef>
              <a:buFont typeface="Arial" panose="020B0604020202020204" pitchFamily="34" charset="0"/>
              <a:buChar char="•"/>
              <a:defRPr/>
            </a:pPr>
            <a:r>
              <a:rPr lang="en-US" sz="1050" i="1" dirty="0"/>
              <a:t>Did you know? Accident tracking software can cost up to $3,000-$15,000 (Vendors Examples)</a:t>
            </a:r>
          </a:p>
          <a:p>
            <a:pPr marL="171450" indent="-171450">
              <a:lnSpc>
                <a:spcPct val="100000"/>
              </a:lnSpc>
              <a:spcBef>
                <a:spcPts val="600"/>
              </a:spcBef>
              <a:buFont typeface="Arial" panose="020B0604020202020204" pitchFamily="34" charset="0"/>
              <a:buChar char="•"/>
              <a:defRPr/>
            </a:pPr>
            <a:endParaRPr lang="en-US" altLang="en-US" sz="1050" dirty="0"/>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15</a:t>
            </a:fld>
            <a:endParaRPr lang="en-US"/>
          </a:p>
        </p:txBody>
      </p:sp>
    </p:spTree>
    <p:extLst>
      <p:ext uri="{BB962C8B-B14F-4D97-AF65-F5344CB8AC3E}">
        <p14:creationId xmlns:p14="http://schemas.microsoft.com/office/powerpoint/2010/main" val="1416481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b="1" kern="1200" dirty="0">
                <a:solidFill>
                  <a:schemeClr val="tx1"/>
                </a:solidFill>
                <a:effectLst/>
                <a:latin typeface="Arial" charset="0"/>
                <a:ea typeface="MS PGothic" panose="020B0600070205080204" pitchFamily="34" charset="-128"/>
                <a:cs typeface="MS PGothic" charset="0"/>
              </a:rPr>
              <a:t>Training Track</a:t>
            </a:r>
            <a:r>
              <a:rPr lang="en-US" sz="1050" kern="1200" dirty="0">
                <a:solidFill>
                  <a:schemeClr val="tx1"/>
                </a:solidFill>
                <a:effectLst/>
                <a:latin typeface="Arial" charset="0"/>
                <a:ea typeface="MS PGothic" panose="020B0600070205080204"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i="1" dirty="0"/>
              <a:t>*Click reveals Online Training Information window</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50" kern="1200" dirty="0">
              <a:solidFill>
                <a:schemeClr val="tx1"/>
              </a:solidFill>
              <a:effectLst/>
              <a:latin typeface="Arial" charset="0"/>
              <a:ea typeface="MS PGothic" panose="020B0600070205080204" pitchFamily="34" charset="-128"/>
              <a:cs typeface="MS PGothic" charset="0"/>
            </a:endParaRP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Track your training automatically &amp; stay OSHA-compliant.</a:t>
            </a:r>
          </a:p>
          <a:p>
            <a:pPr marL="171450" indent="-171450" algn="l">
              <a:spcBef>
                <a:spcPts val="0"/>
              </a:spcBef>
              <a:spcAft>
                <a:spcPts val="0"/>
              </a:spcAft>
              <a:buFont typeface="Arial" panose="020B0604020202020204" pitchFamily="34" charset="0"/>
              <a:buChar char="•"/>
            </a:pPr>
            <a:r>
              <a:rPr lang="en-US" altLang="en-US" sz="1050" dirty="0">
                <a:solidFill>
                  <a:srgbClr val="000000"/>
                </a:solidFill>
              </a:rPr>
              <a:t>Schedule and record training sessions for your employees effortlessly.</a:t>
            </a:r>
          </a:p>
          <a:p>
            <a:pPr marL="171450" indent="-171450" algn="l">
              <a:spcBef>
                <a:spcPts val="0"/>
              </a:spcBef>
              <a:spcAft>
                <a:spcPts val="1322"/>
              </a:spcAft>
              <a:buFont typeface="Arial" panose="020B0604020202020204" pitchFamily="34" charset="0"/>
              <a:buChar char="•"/>
            </a:pPr>
            <a:r>
              <a:rPr lang="en-US" altLang="en-US" sz="1050" dirty="0">
                <a:solidFill>
                  <a:srgbClr val="000000"/>
                </a:solidFill>
              </a:rPr>
              <a:t>Employees and Managers receive reminders of trainings coming due.</a:t>
            </a:r>
          </a:p>
          <a:p>
            <a:pPr marL="171450" indent="-171450" algn="l">
              <a:spcBef>
                <a:spcPts val="0"/>
              </a:spcBef>
              <a:spcAft>
                <a:spcPts val="1322"/>
              </a:spcAft>
              <a:buFont typeface="Arial" panose="020B0604020202020204" pitchFamily="34" charset="0"/>
              <a:buChar char="•"/>
            </a:pPr>
            <a:r>
              <a:rPr lang="en-US" altLang="en-US" sz="1050" dirty="0">
                <a:solidFill>
                  <a:srgbClr val="000000"/>
                </a:solidFill>
              </a:rPr>
              <a:t>Keep records and run reports easily by using Training Track as your solution.</a:t>
            </a:r>
          </a:p>
          <a:p>
            <a:pPr marL="0" indent="0" algn="l">
              <a:spcBef>
                <a:spcPts val="0"/>
              </a:spcBef>
              <a:spcAft>
                <a:spcPts val="1322"/>
              </a:spcAft>
              <a:buFont typeface="Arial" panose="020B0604020202020204" pitchFamily="34" charset="0"/>
              <a:buNone/>
            </a:pPr>
            <a:endParaRPr lang="en-US" altLang="en-US" sz="1050" dirty="0">
              <a:solidFill>
                <a:srgbClr val="000000"/>
              </a:solidFill>
            </a:endParaRPr>
          </a:p>
          <a:p>
            <a:pPr marL="0" indent="0" algn="l">
              <a:spcBef>
                <a:spcPts val="0"/>
              </a:spcBef>
              <a:spcAft>
                <a:spcPts val="1322"/>
              </a:spcAft>
              <a:buFont typeface="Arial" panose="020B0604020202020204" pitchFamily="34" charset="0"/>
              <a:buNone/>
            </a:pPr>
            <a:r>
              <a:rPr lang="en-US" sz="900" b="0" dirty="0"/>
              <a:t>Training Track delivers the scope and flexibility needed for a complete and automated online training program.</a:t>
            </a:r>
          </a:p>
          <a:p>
            <a:pPr marL="171450" indent="-171450" algn="l">
              <a:spcBef>
                <a:spcPts val="0"/>
              </a:spcBef>
              <a:spcAft>
                <a:spcPts val="1000"/>
              </a:spcAft>
              <a:buFont typeface="Arial" panose="020B0604020202020204" pitchFamily="34" charset="0"/>
              <a:buChar char="•"/>
            </a:pPr>
            <a:r>
              <a:rPr lang="en-US" altLang="en-US" sz="1200" kern="1200" dirty="0">
                <a:solidFill>
                  <a:schemeClr val="tx1"/>
                </a:solidFill>
                <a:latin typeface="Arial" charset="0"/>
                <a:ea typeface="MS PGothic" panose="020B0600070205080204" pitchFamily="34" charset="-128"/>
                <a:cs typeface="+mn-cs"/>
              </a:rPr>
              <a:t>Pause scheduled trainings</a:t>
            </a:r>
          </a:p>
          <a:p>
            <a:pPr marL="171450" indent="-171450" algn="l">
              <a:spcBef>
                <a:spcPts val="0"/>
              </a:spcBef>
              <a:spcAft>
                <a:spcPts val="1000"/>
              </a:spcAft>
              <a:buFont typeface="Arial" panose="020B0604020202020204" pitchFamily="34" charset="0"/>
              <a:buChar char="•"/>
            </a:pPr>
            <a:r>
              <a:rPr lang="en-US" altLang="en-US" sz="1200" kern="1200" dirty="0">
                <a:solidFill>
                  <a:schemeClr val="tx1"/>
                </a:solidFill>
                <a:latin typeface="Arial" charset="0"/>
                <a:ea typeface="MS PGothic" panose="020B0600070205080204" pitchFamily="34" charset="-128"/>
                <a:cs typeface="+mn-cs"/>
              </a:rPr>
              <a:t>Download certificates of completion from Training History</a:t>
            </a:r>
          </a:p>
          <a:p>
            <a:pPr marL="171450" indent="-171450" algn="l">
              <a:spcBef>
                <a:spcPts val="0"/>
              </a:spcBef>
              <a:spcAft>
                <a:spcPts val="300"/>
              </a:spcAft>
              <a:buFont typeface="Arial" panose="020B0604020202020204" pitchFamily="34" charset="0"/>
              <a:buChar char="•"/>
            </a:pPr>
            <a:r>
              <a:rPr lang="en-US" altLang="en-US" sz="1200" kern="1200" dirty="0">
                <a:solidFill>
                  <a:schemeClr val="tx1"/>
                </a:solidFill>
                <a:latin typeface="Arial" charset="0"/>
                <a:ea typeface="MS PGothic" panose="020B0600070205080204" pitchFamily="34" charset="-128"/>
                <a:cs typeface="+mn-cs"/>
              </a:rPr>
              <a:t>Recording Offline trainings</a:t>
            </a:r>
          </a:p>
          <a:p>
            <a:pPr marL="577802" lvl="1" indent="-171450" algn="l">
              <a:spcBef>
                <a:spcPts val="0"/>
              </a:spcBef>
              <a:spcAft>
                <a:spcPts val="300"/>
              </a:spcAft>
              <a:buFont typeface="Arial" panose="020B0604020202020204" pitchFamily="34" charset="0"/>
              <a:buChar char="•"/>
            </a:pPr>
            <a:r>
              <a:rPr lang="en-US" altLang="en-US" sz="1200" kern="1200" dirty="0">
                <a:solidFill>
                  <a:schemeClr val="tx1"/>
                </a:solidFill>
                <a:latin typeface="Arial" charset="0"/>
                <a:ea typeface="MS PGothic" panose="020B0600070205080204" pitchFamily="34" charset="-128"/>
                <a:cs typeface="+mn-cs"/>
              </a:rPr>
              <a:t>Include attachments</a:t>
            </a:r>
          </a:p>
          <a:p>
            <a:pPr marL="577802" lvl="1" indent="-171450" algn="l">
              <a:spcBef>
                <a:spcPts val="0"/>
              </a:spcBef>
              <a:spcAft>
                <a:spcPts val="300"/>
              </a:spcAft>
              <a:buFont typeface="Arial" panose="020B0604020202020204" pitchFamily="34" charset="0"/>
              <a:buChar char="•"/>
            </a:pPr>
            <a:r>
              <a:rPr lang="en-US" altLang="en-US" sz="1200" kern="1200" dirty="0">
                <a:solidFill>
                  <a:schemeClr val="tx1"/>
                </a:solidFill>
                <a:latin typeface="Arial" charset="0"/>
                <a:ea typeface="MS PGothic" panose="020B0600070205080204" pitchFamily="34" charset="-128"/>
                <a:cs typeface="+mn-cs"/>
              </a:rPr>
              <a:t>Track and record the instructor of the course, cost, education credits, and license information</a:t>
            </a:r>
          </a:p>
          <a:p>
            <a:pPr marL="171450" lvl="0" indent="-171450" algn="l">
              <a:spcBef>
                <a:spcPts val="0"/>
              </a:spcBef>
              <a:spcAft>
                <a:spcPts val="300"/>
              </a:spcAft>
              <a:buFont typeface="Arial" panose="020B0604020202020204" pitchFamily="34" charset="0"/>
              <a:buChar char="•"/>
            </a:pPr>
            <a:r>
              <a:rPr lang="en-US" altLang="en-US" sz="1200" kern="1200" dirty="0">
                <a:solidFill>
                  <a:schemeClr val="tx1"/>
                </a:solidFill>
                <a:latin typeface="Arial" charset="0"/>
                <a:ea typeface="MS PGothic" panose="020B0600070205080204" pitchFamily="34" charset="-128"/>
                <a:cs typeface="+mn-cs"/>
              </a:rPr>
              <a:t>Clear</a:t>
            </a:r>
            <a:r>
              <a:rPr lang="en-US" altLang="en-US" sz="1300" dirty="0"/>
              <a:t> distinction between Online and live training throughout Training Track</a:t>
            </a:r>
          </a:p>
          <a:p>
            <a:pPr marL="577802" lvl="1" indent="-171450" algn="l">
              <a:spcBef>
                <a:spcPts val="0"/>
              </a:spcBef>
              <a:spcAft>
                <a:spcPts val="300"/>
              </a:spcAft>
              <a:buFont typeface="Arial" panose="020B0604020202020204" pitchFamily="34" charset="0"/>
              <a:buChar char="•"/>
            </a:pPr>
            <a:r>
              <a:rPr lang="en-US" altLang="en-US" sz="1200" dirty="0"/>
              <a:t>Create training categories for classroom trainings</a:t>
            </a:r>
          </a:p>
          <a:p>
            <a:pPr marL="171450" lvl="0" indent="-171450" algn="l">
              <a:spcBef>
                <a:spcPts val="0"/>
              </a:spcBef>
              <a:spcAft>
                <a:spcPts val="300"/>
              </a:spcAft>
              <a:buFont typeface="Arial" panose="020B0604020202020204" pitchFamily="34" charset="0"/>
              <a:buChar char="•"/>
            </a:pPr>
            <a:r>
              <a:rPr lang="en-US" altLang="en-US" sz="1300" dirty="0"/>
              <a:t>Schedule training – online, live, and by Employee </a:t>
            </a:r>
          </a:p>
          <a:p>
            <a:pPr marL="577802" lvl="1" indent="-171450" algn="l">
              <a:spcBef>
                <a:spcPts val="0"/>
              </a:spcBef>
              <a:spcAft>
                <a:spcPts val="300"/>
              </a:spcAft>
              <a:buFont typeface="Arial" panose="020B0604020202020204" pitchFamily="34" charset="0"/>
              <a:buChar char="•"/>
            </a:pPr>
            <a:r>
              <a:rPr lang="en-US" altLang="en-US" sz="1300" dirty="0"/>
              <a:t>Auto-notifications</a:t>
            </a:r>
          </a:p>
          <a:p>
            <a:pPr marL="577802" lvl="1" indent="-171450" algn="l">
              <a:spcBef>
                <a:spcPts val="0"/>
              </a:spcBef>
              <a:spcAft>
                <a:spcPts val="300"/>
              </a:spcAft>
              <a:buFont typeface="Arial" panose="020B0604020202020204" pitchFamily="34" charset="0"/>
              <a:buChar char="•"/>
            </a:pPr>
            <a:r>
              <a:rPr lang="en-US" altLang="en-US" sz="1300" dirty="0"/>
              <a:t>Clear and useful reporting</a:t>
            </a:r>
          </a:p>
          <a:p>
            <a:pPr marL="577802" marR="0" lvl="1" indent="-171450" algn="l" defTabSz="95563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050" dirty="0"/>
              <a:t>Review training information, preview, and schedule an online training from the library</a:t>
            </a:r>
          </a:p>
          <a:p>
            <a:pPr marL="171450" marR="0" lvl="0" indent="-171450" algn="l" defTabSz="95563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50" dirty="0">
                <a:latin typeface="Tahoma" charset="0"/>
              </a:rPr>
              <a:t>Trainings are accessible across all major desktop, laptop, and tablet formats, and all major web browsers</a:t>
            </a:r>
          </a:p>
          <a:p>
            <a:pPr marL="0" marR="0" lvl="0" indent="0" algn="l" defTabSz="955639" rtl="0" eaLnBrk="0" fontAlgn="base" latinLnBrk="0" hangingPunct="0">
              <a:lnSpc>
                <a:spcPct val="100000"/>
              </a:lnSpc>
              <a:spcBef>
                <a:spcPct val="30000"/>
              </a:spcBef>
              <a:spcAft>
                <a:spcPct val="0"/>
              </a:spcAft>
              <a:buClrTx/>
              <a:buSzTx/>
              <a:buFontTx/>
              <a:buNone/>
              <a:tabLst/>
              <a:defRPr/>
            </a:pPr>
            <a:endParaRPr lang="en-US" altLang="en-US" sz="1050" dirty="0"/>
          </a:p>
          <a:p>
            <a:pPr lvl="0"/>
            <a:r>
              <a:rPr lang="en-US" sz="1050" b="1" kern="1200" dirty="0">
                <a:solidFill>
                  <a:schemeClr val="tx1"/>
                </a:solidFill>
                <a:effectLst/>
                <a:latin typeface="Arial" charset="0"/>
                <a:ea typeface="MS PGothic" panose="020B0600070205080204" pitchFamily="34" charset="-128"/>
                <a:cs typeface="MS PGothic" charset="0"/>
              </a:rPr>
              <a:t>Safety Videos</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The extensive library spans dozens of industries and topics including industry-specific safety, compliance, human resources, healthcare, and school staff training videos, plus much more.</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Over 300 courses</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Available in both English &amp; Spanish</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Safety Videos can be accessed from the Library</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100% OSHA/DOT/EPA-compliant</a:t>
            </a:r>
          </a:p>
          <a:p>
            <a:pPr lvl="0"/>
            <a:endParaRPr lang="en-US" sz="1050" b="1" kern="1200" dirty="0">
              <a:solidFill>
                <a:schemeClr val="tx1"/>
              </a:solidFill>
              <a:effectLst/>
              <a:latin typeface="Arial" charset="0"/>
              <a:ea typeface="MS PGothic" panose="020B0600070205080204" pitchFamily="34" charset="-128"/>
              <a:cs typeface="MS PGothic" charset="0"/>
            </a:endParaRPr>
          </a:p>
          <a:p>
            <a:pPr lvl="0"/>
            <a:r>
              <a:rPr lang="en-US" sz="1050" b="1" kern="1200" dirty="0">
                <a:solidFill>
                  <a:schemeClr val="tx1"/>
                </a:solidFill>
                <a:effectLst/>
                <a:latin typeface="Arial" charset="0"/>
                <a:ea typeface="MS PGothic" panose="020B0600070205080204" pitchFamily="34" charset="-128"/>
                <a:cs typeface="MS PGothic" charset="0"/>
              </a:rPr>
              <a:t>Employee Portal</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Your employees have their own portal, where they can access assigned training, library materials, News and Announcements, and more.</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Online e-Learning: efficient, convenient, and cost-effective</a:t>
            </a:r>
          </a:p>
          <a:p>
            <a:pPr marL="986002" lvl="2"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Instant ROI</a:t>
            </a:r>
          </a:p>
          <a:p>
            <a:pPr marL="986002" lvl="2"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Cost savings versus classroom-based training</a:t>
            </a:r>
          </a:p>
          <a:p>
            <a:pPr marL="986002" lvl="2"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Access anywhere with an internet connection</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Reduces incidents, accidents &amp; claims</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Ensures compliance</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Targeted training to address loss sources</a:t>
            </a:r>
          </a:p>
          <a:p>
            <a:pPr lvl="0"/>
            <a:endParaRPr lang="en-US" sz="1050" b="1" u="sng" kern="1200" dirty="0">
              <a:solidFill>
                <a:schemeClr val="tx1"/>
              </a:solidFill>
              <a:effectLst/>
              <a:latin typeface="Arial" charset="0"/>
              <a:ea typeface="MS PGothic" panose="020B0600070205080204" pitchFamily="34" charset="-128"/>
              <a:cs typeface="MS PGothic" charset="0"/>
            </a:endParaRPr>
          </a:p>
          <a:p>
            <a:pPr lvl="0"/>
            <a:endParaRPr lang="en-US" sz="1050" b="1" u="sng" kern="1200" dirty="0">
              <a:solidFill>
                <a:schemeClr val="tx1"/>
              </a:solidFill>
              <a:effectLst/>
              <a:latin typeface="Arial" charset="0"/>
              <a:ea typeface="MS PGothic" panose="020B0600070205080204" pitchFamily="34" charset="-128"/>
              <a:cs typeface="MS PGothic" charset="0"/>
            </a:endParaRPr>
          </a:p>
          <a:p>
            <a:pPr lvl="0"/>
            <a:r>
              <a:rPr lang="en-US" sz="1050" b="1" u="sng" kern="1200" dirty="0">
                <a:solidFill>
                  <a:schemeClr val="tx1"/>
                </a:solidFill>
                <a:effectLst/>
                <a:latin typeface="Arial" charset="0"/>
                <a:ea typeface="MS PGothic" panose="020B0600070205080204" pitchFamily="34" charset="-128"/>
                <a:cs typeface="MS PGothic" charset="0"/>
              </a:rPr>
              <a:t>Client Success Story</a:t>
            </a:r>
          </a:p>
          <a:p>
            <a:pPr lvl="0"/>
            <a:r>
              <a:rPr lang="en-US" sz="1050" b="1" kern="1200" dirty="0">
                <a:solidFill>
                  <a:schemeClr val="tx1"/>
                </a:solidFill>
                <a:effectLst/>
                <a:latin typeface="Arial" charset="0"/>
                <a:ea typeface="MS PGothic" panose="020B0600070205080204" pitchFamily="34" charset="-128"/>
                <a:cs typeface="MS PGothic" charset="0"/>
              </a:rPr>
              <a:t>Company: Precision Castparts Corp.</a:t>
            </a:r>
            <a:endParaRPr lang="en-US" sz="1050" kern="1200" dirty="0">
              <a:solidFill>
                <a:schemeClr val="tx1"/>
              </a:solidFill>
              <a:effectLst/>
              <a:latin typeface="Arial" charset="0"/>
              <a:ea typeface="MS PGothic" panose="020B0600070205080204" pitchFamily="34" charset="-128"/>
              <a:cs typeface="MS PGothic" charset="0"/>
            </a:endParaRP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Issue: This company needed to reduce training costs and be able to train employees efficiently.</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Solution: KPA converted over 20 employee New Hire and General Safety training courses from PowerPoints to automated online courses.  This streamlined productivity, and training assignments were automatically monitored and tracked in Training Track™.</a:t>
            </a:r>
          </a:p>
          <a:p>
            <a:pPr marL="577802" lvl="1" indent="-171450" algn="l">
              <a:spcBef>
                <a:spcPts val="0"/>
              </a:spcBef>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Results: One division has realized annual hard-dollar savings of $23,000 by converting instructor-led classroom courses into automated online programs. Divisional Training Coordinator says, "</a:t>
            </a:r>
            <a:r>
              <a:rPr lang="en-US" sz="1050" i="1" kern="1200" dirty="0">
                <a:solidFill>
                  <a:schemeClr val="tx1"/>
                </a:solidFill>
                <a:effectLst/>
                <a:latin typeface="Arial" charset="0"/>
                <a:ea typeface="MS PGothic" panose="020B0600070205080204" pitchFamily="34" charset="-128"/>
                <a:cs typeface="MS PGothic" charset="0"/>
              </a:rPr>
              <a:t>we are saving hundreds of hours in productivity due to these online training programs, and we are just getting started!</a:t>
            </a:r>
            <a:r>
              <a:rPr lang="en-US" sz="1050" kern="1200" dirty="0">
                <a:solidFill>
                  <a:schemeClr val="tx1"/>
                </a:solidFill>
                <a:effectLst/>
                <a:latin typeface="Arial" charset="0"/>
                <a:ea typeface="MS PGothic" panose="020B0600070205080204" pitchFamily="34" charset="-128"/>
                <a:cs typeface="MS PGothic" charset="0"/>
              </a:rPr>
              <a:t>" The company has already made plans to continue to transfer all applicable training to an online training format.</a:t>
            </a:r>
          </a:p>
          <a:p>
            <a:pPr marL="577802" lvl="1" indent="-171450" algn="l">
              <a:spcBef>
                <a:spcPts val="0"/>
              </a:spcBef>
              <a:buFont typeface="Arial" panose="020B0604020202020204" pitchFamily="34" charset="0"/>
              <a:buChar char="•"/>
            </a:pPr>
            <a:r>
              <a:rPr lang="en-US" sz="1050" b="1" kern="1200" dirty="0">
                <a:solidFill>
                  <a:schemeClr val="tx1"/>
                </a:solidFill>
                <a:effectLst/>
                <a:latin typeface="Arial" charset="0"/>
                <a:ea typeface="MS PGothic" panose="020B0600070205080204" pitchFamily="34" charset="-128"/>
                <a:cs typeface="MS PGothic" charset="0"/>
              </a:rPr>
              <a:t>Training Cost Savings Calculator</a:t>
            </a:r>
            <a:r>
              <a:rPr lang="en-US" sz="1050" kern="1200" dirty="0">
                <a:solidFill>
                  <a:schemeClr val="tx1"/>
                </a:solidFill>
                <a:effectLst/>
                <a:latin typeface="Arial" charset="0"/>
                <a:ea typeface="MS PGothic" panose="020B0600070205080204" pitchFamily="34" charset="-128"/>
                <a:cs typeface="MS PGothic" charset="0"/>
              </a:rPr>
              <a:t>: ROI &amp; Discovery</a:t>
            </a:r>
          </a:p>
          <a:p>
            <a:pPr marL="577802" lvl="1" indent="-171450" algn="l">
              <a:spcBef>
                <a:spcPts val="0"/>
              </a:spcBef>
              <a:buFont typeface="Arial" panose="020B0604020202020204" pitchFamily="34" charset="0"/>
              <a:buChar char="•"/>
            </a:pPr>
            <a:endParaRPr lang="en-US" sz="1050" kern="1200" dirty="0">
              <a:solidFill>
                <a:schemeClr val="tx1"/>
              </a:solidFill>
              <a:effectLst/>
              <a:latin typeface="Arial" charset="0"/>
              <a:ea typeface="MS PGothic" panose="020B0600070205080204" pitchFamily="34" charset="-128"/>
              <a:cs typeface="MS PGothic" charset="0"/>
            </a:endParaRPr>
          </a:p>
          <a:p>
            <a:pPr marL="0" lvl="0" indent="-50848" algn="l">
              <a:spcBef>
                <a:spcPts val="0"/>
              </a:spcBef>
              <a:buFont typeface="Arial" panose="020B0604020202020204" pitchFamily="34" charset="0"/>
              <a:buNone/>
            </a:pPr>
            <a:r>
              <a:rPr lang="en-US" sz="1050" b="1" i="1" kern="1200" dirty="0">
                <a:solidFill>
                  <a:schemeClr val="tx1"/>
                </a:solidFill>
                <a:effectLst/>
                <a:latin typeface="Arial" charset="0"/>
                <a:ea typeface="MS PGothic" panose="020B0600070205080204" pitchFamily="34" charset="-128"/>
                <a:cs typeface="MS PGothic" charset="0"/>
              </a:rPr>
              <a:t>-----</a:t>
            </a:r>
          </a:p>
          <a:p>
            <a:pPr marL="0" lvl="0" indent="-50848" algn="l">
              <a:spcBef>
                <a:spcPts val="0"/>
              </a:spcBef>
              <a:buFont typeface="Arial" panose="020B0604020202020204" pitchFamily="34" charset="0"/>
              <a:buNone/>
            </a:pPr>
            <a:r>
              <a:rPr lang="en-US" sz="1050" b="1" i="1" kern="1200" dirty="0">
                <a:solidFill>
                  <a:schemeClr val="tx1"/>
                </a:solidFill>
                <a:effectLst/>
                <a:latin typeface="Arial" charset="0"/>
                <a:ea typeface="MS PGothic" panose="020B0600070205080204" pitchFamily="34" charset="-128"/>
                <a:cs typeface="MS PGothic" charset="0"/>
              </a:rPr>
              <a:t>Some Helpful Questions for Clients: </a:t>
            </a:r>
          </a:p>
          <a:p>
            <a:pPr marL="171450" indent="-171450">
              <a:lnSpc>
                <a:spcPct val="100000"/>
              </a:lnSpc>
              <a:spcBef>
                <a:spcPts val="600"/>
              </a:spcBef>
              <a:buFont typeface="Arial" panose="020B0604020202020204" pitchFamily="34" charset="0"/>
              <a:buChar char="•"/>
              <a:defRPr/>
            </a:pPr>
            <a:r>
              <a:rPr lang="en-US" sz="1050" i="1" dirty="0"/>
              <a:t>What training is required for your staff Sexual Harassment, Hazard Communication, Driver Safety?</a:t>
            </a:r>
            <a:endParaRPr lang="en-US" sz="1050" b="1" i="1" dirty="0"/>
          </a:p>
          <a:p>
            <a:pPr marL="171450" indent="-171450">
              <a:lnSpc>
                <a:spcPct val="100000"/>
              </a:lnSpc>
              <a:spcBef>
                <a:spcPts val="600"/>
              </a:spcBef>
              <a:buFont typeface="Arial" panose="020B0604020202020204" pitchFamily="34" charset="0"/>
              <a:buChar char="•"/>
              <a:defRPr/>
            </a:pPr>
            <a:r>
              <a:rPr lang="en-US" sz="1050" i="1" dirty="0"/>
              <a:t>Did you know there are both Federal and State requirements for certain types of training and written programs?</a:t>
            </a:r>
          </a:p>
          <a:p>
            <a:pPr marL="171450" indent="-171450">
              <a:lnSpc>
                <a:spcPct val="100000"/>
              </a:lnSpc>
              <a:spcBef>
                <a:spcPts val="600"/>
              </a:spcBef>
              <a:buFont typeface="Arial" panose="020B0604020202020204" pitchFamily="34" charset="0"/>
              <a:buChar char="•"/>
              <a:defRPr/>
            </a:pPr>
            <a:r>
              <a:rPr lang="en-US" sz="1050" i="1" dirty="0"/>
              <a:t>Is training done in-house or outsourced?</a:t>
            </a:r>
          </a:p>
          <a:p>
            <a:pPr marL="171450" indent="-171450">
              <a:lnSpc>
                <a:spcPct val="100000"/>
              </a:lnSpc>
              <a:spcBef>
                <a:spcPts val="600"/>
              </a:spcBef>
              <a:buFont typeface="Arial" panose="020B0604020202020204" pitchFamily="34" charset="0"/>
              <a:buChar char="•"/>
              <a:defRPr/>
            </a:pPr>
            <a:r>
              <a:rPr lang="en-US" sz="1050" i="1" dirty="0"/>
              <a:t>How do you track training completion?</a:t>
            </a:r>
          </a:p>
          <a:p>
            <a:pPr marL="171450" indent="-171450">
              <a:lnSpc>
                <a:spcPct val="100000"/>
              </a:lnSpc>
              <a:spcBef>
                <a:spcPts val="600"/>
              </a:spcBef>
              <a:buFont typeface="Arial" panose="020B0604020202020204" pitchFamily="34" charset="0"/>
              <a:buChar char="•"/>
              <a:defRPr/>
            </a:pPr>
            <a:r>
              <a:rPr lang="en-US" sz="1050" i="1" dirty="0"/>
              <a:t>Is the completion of training completion documented with signature?</a:t>
            </a:r>
          </a:p>
          <a:p>
            <a:pPr marL="171450" indent="-171450">
              <a:lnSpc>
                <a:spcPct val="100000"/>
              </a:lnSpc>
              <a:spcBef>
                <a:spcPts val="600"/>
              </a:spcBef>
              <a:buFont typeface="Arial" panose="020B0604020202020204" pitchFamily="34" charset="0"/>
              <a:buChar char="•"/>
              <a:defRPr/>
            </a:pPr>
            <a:r>
              <a:rPr lang="en-US" sz="1050" i="1" dirty="0"/>
              <a:t>Can you generate records of any training completed for an OSHA, Quality or other audit?</a:t>
            </a:r>
          </a:p>
          <a:p>
            <a:pPr marL="171450" indent="-171450">
              <a:lnSpc>
                <a:spcPct val="100000"/>
              </a:lnSpc>
              <a:spcBef>
                <a:spcPts val="600"/>
              </a:spcBef>
              <a:buFont typeface="Arial" panose="020B0604020202020204" pitchFamily="34" charset="0"/>
              <a:buChar char="•"/>
              <a:defRPr/>
            </a:pPr>
            <a:r>
              <a:rPr lang="en-US" sz="1050" i="1" dirty="0"/>
              <a:t>Did you know?</a:t>
            </a:r>
          </a:p>
          <a:p>
            <a:pPr marL="628650" lvl="1" indent="-171450">
              <a:lnSpc>
                <a:spcPct val="100000"/>
              </a:lnSpc>
              <a:spcBef>
                <a:spcPts val="600"/>
              </a:spcBef>
              <a:buFont typeface="Arial" panose="020B0604020202020204" pitchFamily="34" charset="0"/>
              <a:buChar char="•"/>
              <a:defRPr/>
            </a:pPr>
            <a:r>
              <a:rPr lang="en-US" sz="1050" i="1" dirty="0"/>
              <a:t>$5,000 or more investment for a standard Learning Management System</a:t>
            </a:r>
          </a:p>
          <a:p>
            <a:pPr marL="628650" lvl="1" indent="-171450">
              <a:lnSpc>
                <a:spcPct val="100000"/>
              </a:lnSpc>
              <a:spcBef>
                <a:spcPts val="600"/>
              </a:spcBef>
              <a:buFont typeface="Arial" panose="020B0604020202020204" pitchFamily="34" charset="0"/>
              <a:buChar char="•"/>
              <a:defRPr/>
            </a:pPr>
            <a:r>
              <a:rPr lang="en-US" sz="1050" i="1" dirty="0"/>
              <a:t>$65 to $85 per employee cost per training </a:t>
            </a:r>
          </a:p>
          <a:p>
            <a:pPr marL="0" indent="0">
              <a:lnSpc>
                <a:spcPct val="100000"/>
              </a:lnSpc>
              <a:spcBef>
                <a:spcPts val="600"/>
              </a:spcBef>
              <a:buNone/>
              <a:defRPr/>
            </a:pPr>
            <a:endParaRPr lang="en-US" sz="1050" dirty="0"/>
          </a:p>
          <a:p>
            <a:pPr marL="0" lvl="0" indent="-50848" algn="l">
              <a:spcBef>
                <a:spcPts val="0"/>
              </a:spcBef>
              <a:buFont typeface="Arial" panose="020B0604020202020204" pitchFamily="34" charset="0"/>
              <a:buNone/>
            </a:pPr>
            <a:endParaRPr lang="en-US" sz="1050" kern="1200" dirty="0">
              <a:solidFill>
                <a:schemeClr val="tx1"/>
              </a:solidFill>
              <a:effectLst/>
              <a:latin typeface="Arial" charset="0"/>
              <a:ea typeface="MS PGothic" panose="020B0600070205080204" pitchFamily="34" charset="-128"/>
              <a:cs typeface="MS PGothic" charset="0"/>
            </a:endParaRPr>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16</a:t>
            </a:fld>
            <a:endParaRPr lang="en-US"/>
          </a:p>
        </p:txBody>
      </p:sp>
    </p:spTree>
    <p:extLst>
      <p:ext uri="{BB962C8B-B14F-4D97-AF65-F5344CB8AC3E}">
        <p14:creationId xmlns:p14="http://schemas.microsoft.com/office/powerpoint/2010/main" val="10245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SDS Track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a:t>*Click reveals GHS Screen Shot window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a:t>**2</a:t>
            </a:r>
            <a:r>
              <a:rPr lang="en-US" sz="1200" i="1" baseline="30000" dirty="0"/>
              <a:t>nd</a:t>
            </a:r>
            <a:r>
              <a:rPr lang="en-US" sz="1200" i="1" dirty="0"/>
              <a:t> Click reveals label window</a:t>
            </a:r>
          </a:p>
          <a:p>
            <a:pPr marL="0" indent="0">
              <a:buFont typeface="+mj-lt"/>
              <a:buNone/>
            </a:pPr>
            <a:endParaRPr lang="en-US" b="1" dirty="0"/>
          </a:p>
          <a:p>
            <a:pPr marL="171450" indent="-171450">
              <a:buFont typeface="Arial" panose="020B0604020202020204" pitchFamily="34" charset="0"/>
              <a:buChar char="•"/>
            </a:pPr>
            <a:r>
              <a:rPr lang="en-US" dirty="0"/>
              <a:t>Organize, manage, and provide access to your organization’s Safety Data Sheets.</a:t>
            </a:r>
          </a:p>
          <a:p>
            <a:pPr marL="577802" lvl="1" indent="-171450">
              <a:buFont typeface="Arial" panose="020B0604020202020204" pitchFamily="34" charset="0"/>
              <a:buChar char="•"/>
            </a:pPr>
            <a:r>
              <a:rPr lang="en-US" dirty="0"/>
              <a:t>Easily load existing SDSs</a:t>
            </a:r>
          </a:p>
          <a:p>
            <a:pPr marL="577802" lvl="1" indent="-171450">
              <a:buFont typeface="Arial" panose="020B0604020202020204" pitchFamily="34" charset="0"/>
              <a:buChar char="•"/>
            </a:pPr>
            <a:r>
              <a:rPr lang="en-US" dirty="0"/>
              <a:t>Provide employee access to SDSs from any computer with internet access</a:t>
            </a:r>
          </a:p>
          <a:p>
            <a:pPr marL="577802" lvl="1" indent="-171450">
              <a:buFont typeface="Arial" panose="020B0604020202020204" pitchFamily="34" charset="0"/>
              <a:buChar char="•"/>
            </a:pPr>
            <a:r>
              <a:rPr lang="en-US" dirty="0"/>
              <a:t>Print Labels</a:t>
            </a:r>
          </a:p>
          <a:p>
            <a:pPr marL="577802" lvl="1" indent="-171450">
              <a:buFont typeface="Arial" panose="020B0604020202020204" pitchFamily="34" charset="0"/>
              <a:buChar char="•"/>
            </a:pPr>
            <a:r>
              <a:rPr lang="en-US" dirty="0"/>
              <a:t>Increase workplace safety</a:t>
            </a:r>
          </a:p>
          <a:p>
            <a:pPr marL="577802" lvl="1" indent="-171450">
              <a:buFont typeface="Arial" panose="020B0604020202020204" pitchFamily="34" charset="0"/>
              <a:buChar char="•"/>
            </a:pPr>
            <a:r>
              <a:rPr lang="en-US" dirty="0"/>
              <a:t>Print GHS, HMIS and NFPA labels.</a:t>
            </a:r>
          </a:p>
          <a:p>
            <a:pPr marL="171450" indent="-171450">
              <a:buFont typeface="Arial" panose="020B0604020202020204" pitchFamily="34" charset="0"/>
              <a:buChar char="•"/>
            </a:pPr>
            <a:r>
              <a:rPr lang="en-US" dirty="0"/>
              <a:t>A complete system to organize, manage and provide access to your Safety Data Sheets (SDSs)</a:t>
            </a:r>
          </a:p>
          <a:p>
            <a:pPr marL="171450" indent="-171450">
              <a:buFont typeface="Arial" panose="020B0604020202020204" pitchFamily="34" charset="0"/>
              <a:buChar char="•"/>
            </a:pPr>
            <a:r>
              <a:rPr lang="en-US" dirty="0"/>
              <a:t>OSHA’s Hazard Communication (GHS) and “Right-To-Know” standards require a Safety Data Sheet (SDS) for each chemical.</a:t>
            </a:r>
          </a:p>
          <a:p>
            <a:pPr marL="171450" indent="-171450">
              <a:buFont typeface="Arial" panose="020B0604020202020204" pitchFamily="34" charset="0"/>
              <a:buChar char="•"/>
            </a:pPr>
            <a:r>
              <a:rPr lang="en-US" dirty="0"/>
              <a:t>We have GHS-compliant materials including two comprehensive GHS training courses for both managers and employees. </a:t>
            </a:r>
          </a:p>
          <a:p>
            <a:pPr marL="171450" indent="-171450">
              <a:buFont typeface="Arial" panose="020B0604020202020204" pitchFamily="34" charset="0"/>
              <a:buChar char="•"/>
            </a:pPr>
            <a:r>
              <a:rPr lang="en-US" dirty="0"/>
              <a:t>GHS Compliance &amp; Label Printing</a:t>
            </a:r>
          </a:p>
          <a:p>
            <a:pPr marL="577802" lvl="1" indent="-171450">
              <a:buFont typeface="Arial" panose="020B0604020202020204" pitchFamily="34" charset="0"/>
              <a:buChar char="•"/>
            </a:pPr>
            <a:r>
              <a:rPr lang="en-US" dirty="0"/>
              <a:t>Enable compliance with regulators</a:t>
            </a:r>
          </a:p>
          <a:p>
            <a:pPr marL="986002" lvl="2" indent="-171450">
              <a:buFont typeface="Arial" panose="020B0604020202020204" pitchFamily="34" charset="0"/>
              <a:buChar char="•"/>
            </a:pPr>
            <a:r>
              <a:rPr lang="en-US" dirty="0"/>
              <a:t>Fully GHS-compliant software solution</a:t>
            </a:r>
          </a:p>
          <a:p>
            <a:pPr marL="986002" lvl="2" indent="-171450">
              <a:buFont typeface="Arial" panose="020B0604020202020204" pitchFamily="34" charset="0"/>
              <a:buChar char="•"/>
            </a:pPr>
            <a:r>
              <a:rPr lang="en-US" dirty="0"/>
              <a:t>Need help entering and managing your SDSs? Ask us!</a:t>
            </a:r>
          </a:p>
          <a:p>
            <a:pPr marL="986002" lvl="2" indent="-171450">
              <a:buFont typeface="Arial" panose="020B0604020202020204" pitchFamily="34" charset="0"/>
              <a:buChar char="•"/>
            </a:pPr>
            <a:endParaRPr lang="en-US" dirty="0"/>
          </a:p>
          <a:p>
            <a:pPr marL="0" lvl="0" indent="-50848" algn="l">
              <a:spcBef>
                <a:spcPts val="0"/>
              </a:spcBef>
              <a:buFont typeface="Arial" panose="020B0604020202020204" pitchFamily="34" charset="0"/>
              <a:buNone/>
            </a:pPr>
            <a:r>
              <a:rPr lang="en-US" sz="1050" b="1" i="1" kern="1200" dirty="0">
                <a:solidFill>
                  <a:schemeClr val="tx1"/>
                </a:solidFill>
                <a:effectLst/>
                <a:latin typeface="Arial" charset="0"/>
                <a:ea typeface="MS PGothic" panose="020B0600070205080204" pitchFamily="34" charset="-128"/>
                <a:cs typeface="MS PGothic" charset="0"/>
              </a:rPr>
              <a:t>-----</a:t>
            </a:r>
          </a:p>
          <a:p>
            <a:pPr marL="0" lvl="0" indent="-50848" algn="l">
              <a:spcBef>
                <a:spcPts val="0"/>
              </a:spcBef>
              <a:buFont typeface="Arial" panose="020B0604020202020204" pitchFamily="34" charset="0"/>
              <a:buNone/>
            </a:pPr>
            <a:r>
              <a:rPr lang="en-US" sz="1050" b="1" i="1" kern="1200" dirty="0">
                <a:solidFill>
                  <a:schemeClr val="tx1"/>
                </a:solidFill>
                <a:effectLst/>
                <a:latin typeface="Arial" charset="0"/>
                <a:ea typeface="MS PGothic" panose="020B0600070205080204" pitchFamily="34" charset="-128"/>
                <a:cs typeface="MS PGothic" charset="0"/>
              </a:rPr>
              <a:t>Some Helpful Questions for Clients: </a:t>
            </a:r>
          </a:p>
          <a:p>
            <a:pPr marL="171450" indent="-171450">
              <a:lnSpc>
                <a:spcPct val="90000"/>
              </a:lnSpc>
              <a:buFont typeface="Arial" panose="020B0604020202020204" pitchFamily="34" charset="0"/>
              <a:buChar char="•"/>
              <a:defRPr/>
            </a:pPr>
            <a:r>
              <a:rPr lang="en-US" i="1" dirty="0"/>
              <a:t>Are you up to date on the Global Harmonization change for 2016?</a:t>
            </a:r>
          </a:p>
          <a:p>
            <a:pPr marL="171450" indent="-171450">
              <a:lnSpc>
                <a:spcPct val="90000"/>
              </a:lnSpc>
              <a:buFont typeface="Arial" panose="020B0604020202020204" pitchFamily="34" charset="0"/>
              <a:buChar char="•"/>
              <a:defRPr/>
            </a:pPr>
            <a:r>
              <a:rPr lang="en-US" i="1" dirty="0"/>
              <a:t>How do you manage Safety Data Sheets, manuals, electronic, online?</a:t>
            </a:r>
          </a:p>
          <a:p>
            <a:pPr marL="171450" indent="-171450">
              <a:lnSpc>
                <a:spcPct val="90000"/>
              </a:lnSpc>
              <a:buFont typeface="Arial" panose="020B0604020202020204" pitchFamily="34" charset="0"/>
              <a:buChar char="•"/>
              <a:defRPr/>
            </a:pPr>
            <a:r>
              <a:rPr lang="en-US" i="1" dirty="0"/>
              <a:t>What is the process to update the chemical inventory changes to your SDS? </a:t>
            </a:r>
          </a:p>
          <a:p>
            <a:pPr marL="171450" indent="-171450">
              <a:lnSpc>
                <a:spcPct val="90000"/>
              </a:lnSpc>
              <a:buFont typeface="Arial" panose="020B0604020202020204" pitchFamily="34" charset="0"/>
              <a:buChar char="•"/>
              <a:defRPr/>
            </a:pPr>
            <a:r>
              <a:rPr lang="en-US" i="1" dirty="0"/>
              <a:t>Do you outsource your SDS solution?</a:t>
            </a:r>
          </a:p>
          <a:p>
            <a:pPr marL="171450" indent="-171450">
              <a:lnSpc>
                <a:spcPct val="90000"/>
              </a:lnSpc>
              <a:buFont typeface="Arial" panose="020B0604020202020204" pitchFamily="34" charset="0"/>
              <a:buChar char="•"/>
              <a:defRPr/>
            </a:pPr>
            <a:r>
              <a:rPr lang="en-US" i="1" dirty="0"/>
              <a:t>SDS cost $5,000 to $7,000</a:t>
            </a:r>
          </a:p>
          <a:p>
            <a:pPr marL="171450" indent="-171450">
              <a:lnSpc>
                <a:spcPct val="120000"/>
              </a:lnSpc>
              <a:spcBef>
                <a:spcPts val="600"/>
              </a:spcBef>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17</a:t>
            </a:fld>
            <a:endParaRPr lang="en-US"/>
          </a:p>
        </p:txBody>
      </p:sp>
    </p:spTree>
    <p:extLst>
      <p:ext uri="{BB962C8B-B14F-4D97-AF65-F5344CB8AC3E}">
        <p14:creationId xmlns:p14="http://schemas.microsoft.com/office/powerpoint/2010/main" val="3641847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lvl="0"/>
            <a:r>
              <a:rPr lang="en-US" sz="1050" b="1" kern="1200" dirty="0">
                <a:solidFill>
                  <a:schemeClr val="tx1"/>
                </a:solidFill>
                <a:effectLst/>
                <a:latin typeface="Arial" charset="0"/>
                <a:ea typeface="MS PGothic" panose="020B0600070205080204" pitchFamily="34" charset="-128"/>
                <a:cs typeface="MS PGothic" charset="0"/>
              </a:rPr>
              <a:t>BBS Track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i="1" dirty="0"/>
              <a:t>*Click reveals PPT window</a:t>
            </a:r>
          </a:p>
          <a:p>
            <a:pPr lvl="0"/>
            <a:endParaRPr lang="en-US" sz="1050" b="1" kern="1200" dirty="0">
              <a:solidFill>
                <a:schemeClr val="tx1"/>
              </a:solidFill>
              <a:effectLst/>
              <a:latin typeface="Arial" charset="0"/>
              <a:ea typeface="MS PGothic" panose="020B0600070205080204" pitchFamily="34" charset="-128"/>
              <a:cs typeface="MS PGothic" charset="0"/>
            </a:endParaRP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Build Behavior-Based Safety (BBS) Programs easily.</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Export a PowerPoint for easy training</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Build your Job Hazard Analyses quickly</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Utilize our pre-loaded Hazard Analysis Library</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Customize your Hazard Analyses</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Drive down losses and build an effective safety culture</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Add steps, issues and job requirements as necessary</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Printing functionality</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Create PowerPoints that are fully customizable from JHAs</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Request conversion into online training programs</a:t>
            </a:r>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18</a:t>
            </a:fld>
            <a:endParaRPr lang="en-US"/>
          </a:p>
        </p:txBody>
      </p:sp>
    </p:spTree>
    <p:extLst>
      <p:ext uri="{BB962C8B-B14F-4D97-AF65-F5344CB8AC3E}">
        <p14:creationId xmlns:p14="http://schemas.microsoft.com/office/powerpoint/2010/main" val="660264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lvl="0"/>
            <a:r>
              <a:rPr lang="en-US" sz="1050" b="1" kern="1200" dirty="0">
                <a:solidFill>
                  <a:schemeClr val="tx1"/>
                </a:solidFill>
                <a:effectLst/>
                <a:latin typeface="Arial" charset="0"/>
                <a:ea typeface="MS PGothic" panose="020B0600070205080204" pitchFamily="34" charset="-128"/>
                <a:cs typeface="MS PGothic" charset="0"/>
              </a:rPr>
              <a:t>Job Description Track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i="1" dirty="0"/>
              <a:t>*Click reveals Edit Job Description window</a:t>
            </a:r>
          </a:p>
          <a:p>
            <a:pPr lvl="0"/>
            <a:endParaRPr lang="en-US" sz="1050" b="1" kern="1200" dirty="0">
              <a:solidFill>
                <a:schemeClr val="tx1"/>
              </a:solidFill>
              <a:effectLst/>
              <a:latin typeface="Arial" charset="0"/>
              <a:ea typeface="MS PGothic" panose="020B0600070205080204" pitchFamily="34" charset="-128"/>
              <a:cs typeface="MS PGothic" charset="0"/>
            </a:endParaRP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Create Job Description and Return-to-Work programs easily with our Job Description creation software.</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Adopt HR Best Practices</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Align with ISO Standards</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Create Job Descriptions in minutes</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Implement Return To Work Job Descriptions</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Customize to your organization</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Use our Example Library to supplement Job Descriptions</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Quickly build job descriptions to clearly communicate roles, responsibilities, and performance expectations.</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Develop and maintain a library of updated job descriptions, including modified duty job descriptions, to demonstrate HR compliance</a:t>
            </a:r>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19</a:t>
            </a:fld>
            <a:endParaRPr lang="en-US"/>
          </a:p>
        </p:txBody>
      </p:sp>
    </p:spTree>
    <p:extLst>
      <p:ext uri="{BB962C8B-B14F-4D97-AF65-F5344CB8AC3E}">
        <p14:creationId xmlns:p14="http://schemas.microsoft.com/office/powerpoint/2010/main" val="2191734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lvl="0"/>
            <a:r>
              <a:rPr lang="en-US" sz="1050" b="1" kern="1200" dirty="0">
                <a:solidFill>
                  <a:schemeClr val="tx1"/>
                </a:solidFill>
                <a:effectLst/>
                <a:latin typeface="Arial" charset="0"/>
                <a:ea typeface="MS PGothic" panose="020B0600070205080204" pitchFamily="34" charset="-128"/>
                <a:cs typeface="MS PGothic" charset="0"/>
              </a:rPr>
              <a:t>COI Track</a:t>
            </a:r>
          </a:p>
          <a:p>
            <a:pPr lvl="0"/>
            <a:r>
              <a:rPr lang="en-US" sz="1050" i="1" dirty="0"/>
              <a:t>*Click reveals Edit Certificate window</a:t>
            </a:r>
          </a:p>
          <a:p>
            <a:pPr lvl="0"/>
            <a:endParaRPr lang="en-US" sz="1050" b="1" kern="1200" dirty="0">
              <a:solidFill>
                <a:schemeClr val="tx1"/>
              </a:solidFill>
              <a:effectLst/>
              <a:latin typeface="Arial" charset="0"/>
              <a:ea typeface="MS PGothic" panose="020B0600070205080204" pitchFamily="34" charset="-128"/>
              <a:cs typeface="MS PGothic" charset="0"/>
            </a:endParaRPr>
          </a:p>
          <a:p>
            <a:pPr marL="0" lvl="0" indent="0">
              <a:buFont typeface="Arial" panose="020B0604020202020204" pitchFamily="34" charset="0"/>
              <a:buNone/>
            </a:pPr>
            <a:r>
              <a:rPr lang="en-US" sz="1050" kern="1200" dirty="0">
                <a:solidFill>
                  <a:schemeClr val="tx1"/>
                </a:solidFill>
                <a:effectLst/>
                <a:latin typeface="Arial" charset="0"/>
                <a:ea typeface="MS PGothic" panose="020B0600070205080204" pitchFamily="34" charset="-128"/>
                <a:cs typeface="MS PGothic" charset="0"/>
              </a:rPr>
              <a:t>Manage your Certificates of Insurance before a problem occurs.</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Automates tracking and manages Certificates of Insurance</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Makes loading certificates easy</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Prevents significant liabilities to your organization, and addresses insurance needs</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Streamlines the certificate of insurance management to minimize risk by maintaining up-to-date vendor records.</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Manage certificates from a single menu</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Add certificates and view/initiate workflows 	</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Reports</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Easy setup</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All needed data will be tracked and reviewed against the contractual requirements</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Layout of setup menu</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Easy-to-use guide to add new certificates of insurance </a:t>
            </a:r>
          </a:p>
          <a:p>
            <a:pPr marL="171450" lvl="0" indent="-171450">
              <a:buFont typeface="Arial" panose="020B0604020202020204" pitchFamily="34" charset="0"/>
              <a:buChar char="•"/>
            </a:pPr>
            <a:endParaRPr lang="en-US" sz="1050" kern="1200" dirty="0">
              <a:solidFill>
                <a:schemeClr val="tx1"/>
              </a:solidFill>
              <a:effectLst/>
              <a:latin typeface="Arial" charset="0"/>
              <a:ea typeface="MS PGothic" panose="020B0600070205080204" pitchFamily="34" charset="-128"/>
              <a:cs typeface="MS PGothic" charset="0"/>
            </a:endParaRPr>
          </a:p>
          <a:p>
            <a:pPr marL="171450" lvl="0" indent="-171450">
              <a:buFont typeface="Arial" panose="020B0604020202020204" pitchFamily="34" charset="0"/>
              <a:buChar char="•"/>
            </a:pPr>
            <a:endParaRPr lang="en-US" sz="1050" kern="1200" dirty="0">
              <a:solidFill>
                <a:schemeClr val="tx1"/>
              </a:solidFill>
              <a:effectLst/>
              <a:latin typeface="Arial" charset="0"/>
              <a:ea typeface="MS PGothic" panose="020B0600070205080204" pitchFamily="34" charset="-128"/>
              <a:cs typeface="MS PGothic" charset="0"/>
            </a:endParaRPr>
          </a:p>
          <a:p>
            <a:pPr marL="0" lvl="0" indent="-50848" algn="l">
              <a:spcBef>
                <a:spcPts val="0"/>
              </a:spcBef>
              <a:buFont typeface="Arial" panose="020B0604020202020204" pitchFamily="34" charset="0"/>
              <a:buNone/>
            </a:pPr>
            <a:r>
              <a:rPr lang="en-US" sz="1050" b="1" i="1" kern="1200" dirty="0">
                <a:solidFill>
                  <a:schemeClr val="tx1"/>
                </a:solidFill>
                <a:effectLst/>
                <a:latin typeface="Arial" charset="0"/>
                <a:ea typeface="MS PGothic" panose="020B0600070205080204" pitchFamily="34" charset="-128"/>
                <a:cs typeface="MS PGothic" charset="0"/>
              </a:rPr>
              <a:t>-----</a:t>
            </a:r>
          </a:p>
          <a:p>
            <a:pPr marL="0" lvl="0" indent="-50848" algn="l">
              <a:spcBef>
                <a:spcPts val="0"/>
              </a:spcBef>
              <a:buFont typeface="Arial" panose="020B0604020202020204" pitchFamily="34" charset="0"/>
              <a:buNone/>
            </a:pPr>
            <a:r>
              <a:rPr lang="en-US" sz="1050" b="1" i="1" kern="1200" dirty="0">
                <a:solidFill>
                  <a:schemeClr val="tx1"/>
                </a:solidFill>
                <a:effectLst/>
                <a:latin typeface="Arial" charset="0"/>
                <a:ea typeface="MS PGothic" panose="020B0600070205080204" pitchFamily="34" charset="-128"/>
                <a:cs typeface="MS PGothic" charset="0"/>
              </a:rPr>
              <a:t>Some Helpful Questions for Clients: </a:t>
            </a:r>
          </a:p>
          <a:p>
            <a:pPr marL="171450" indent="-171450">
              <a:lnSpc>
                <a:spcPct val="120000"/>
              </a:lnSpc>
              <a:buFont typeface="Arial" panose="020B0604020202020204" pitchFamily="34" charset="0"/>
              <a:buChar char="•"/>
              <a:defRPr/>
            </a:pPr>
            <a:r>
              <a:rPr lang="en-US" sz="1050" i="1" kern="1200" dirty="0">
                <a:solidFill>
                  <a:schemeClr val="tx1"/>
                </a:solidFill>
                <a:latin typeface="Arial" charset="0"/>
                <a:ea typeface="ＭＳ Ｐゴシック" pitchFamily="34" charset="-128"/>
                <a:cs typeface="+mn-cs"/>
              </a:rPr>
              <a:t>Who is responsible for collecting Certificate of Insurance?</a:t>
            </a:r>
          </a:p>
          <a:p>
            <a:pPr marL="171450" indent="-171450">
              <a:lnSpc>
                <a:spcPct val="120000"/>
              </a:lnSpc>
              <a:buFont typeface="Arial" panose="020B0604020202020204" pitchFamily="34" charset="0"/>
              <a:buChar char="•"/>
              <a:defRPr/>
            </a:pPr>
            <a:r>
              <a:rPr lang="en-US" sz="1050" i="1" kern="1200" dirty="0">
                <a:solidFill>
                  <a:schemeClr val="tx1"/>
                </a:solidFill>
                <a:latin typeface="Arial" charset="0"/>
                <a:ea typeface="ＭＳ Ｐゴシック" pitchFamily="34" charset="-128"/>
                <a:cs typeface="+mn-cs"/>
              </a:rPr>
              <a:t>How are the COI currently recorded &amp; filed?</a:t>
            </a:r>
          </a:p>
          <a:p>
            <a:pPr marL="171450" indent="-171450">
              <a:lnSpc>
                <a:spcPct val="120000"/>
              </a:lnSpc>
              <a:buFont typeface="Arial" panose="020B0604020202020204" pitchFamily="34" charset="0"/>
              <a:buChar char="•"/>
              <a:defRPr/>
            </a:pPr>
            <a:r>
              <a:rPr lang="en-US" sz="1050" i="1" kern="1200" dirty="0">
                <a:solidFill>
                  <a:schemeClr val="tx1"/>
                </a:solidFill>
                <a:latin typeface="Arial" charset="0"/>
                <a:ea typeface="ＭＳ Ｐゴシック" pitchFamily="34" charset="-128"/>
                <a:cs typeface="+mn-cs"/>
              </a:rPr>
              <a:t>Is their a process to identify and update expired COI?</a:t>
            </a:r>
          </a:p>
          <a:p>
            <a:pPr marL="171450" indent="-171450">
              <a:lnSpc>
                <a:spcPct val="120000"/>
              </a:lnSpc>
              <a:buFont typeface="Arial" panose="020B0604020202020204" pitchFamily="34" charset="0"/>
              <a:buChar char="•"/>
              <a:defRPr/>
            </a:pPr>
            <a:r>
              <a:rPr lang="en-US" sz="1050" i="1" kern="1200" dirty="0">
                <a:solidFill>
                  <a:schemeClr val="tx1"/>
                </a:solidFill>
                <a:latin typeface="Arial" charset="0"/>
                <a:ea typeface="ＭＳ Ｐゴシック" pitchFamily="34" charset="-128"/>
                <a:cs typeface="+mn-cs"/>
              </a:rPr>
              <a:t>What is your exposure without COI tracking?</a:t>
            </a:r>
          </a:p>
          <a:p>
            <a:pPr marL="171450" indent="-171450">
              <a:lnSpc>
                <a:spcPct val="120000"/>
              </a:lnSpc>
              <a:buFont typeface="Arial" panose="020B0604020202020204" pitchFamily="34" charset="0"/>
              <a:buChar char="•"/>
              <a:defRPr/>
            </a:pPr>
            <a:r>
              <a:rPr lang="en-US" sz="1050" i="1" kern="1200" dirty="0">
                <a:solidFill>
                  <a:schemeClr val="tx1"/>
                </a:solidFill>
                <a:latin typeface="Arial" charset="0"/>
                <a:ea typeface="ＭＳ Ｐゴシック" pitchFamily="34" charset="-128"/>
                <a:cs typeface="+mn-cs"/>
              </a:rPr>
              <a:t>Did you know? COI tracking software $3,000-$5,000</a:t>
            </a:r>
          </a:p>
          <a:p>
            <a:pPr marL="171450" lvl="0" indent="-171450">
              <a:buFont typeface="Arial" panose="020B0604020202020204" pitchFamily="34" charset="0"/>
              <a:buChar char="•"/>
            </a:pPr>
            <a:endParaRPr lang="en-US" sz="1050" kern="1200" dirty="0">
              <a:solidFill>
                <a:schemeClr val="tx1"/>
              </a:solidFill>
              <a:effectLst/>
              <a:latin typeface="Arial" charset="0"/>
              <a:ea typeface="MS PGothic" panose="020B0600070205080204" pitchFamily="34" charset="-128"/>
              <a:cs typeface="MS PGothic" charset="0"/>
            </a:endParaRPr>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20</a:t>
            </a:fld>
            <a:endParaRPr lang="en-US"/>
          </a:p>
        </p:txBody>
      </p:sp>
    </p:spTree>
    <p:extLst>
      <p:ext uri="{BB962C8B-B14F-4D97-AF65-F5344CB8AC3E}">
        <p14:creationId xmlns:p14="http://schemas.microsoft.com/office/powerpoint/2010/main" val="1802973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lvl="0"/>
            <a:r>
              <a:rPr lang="en-US" sz="1050" b="1" kern="1200" dirty="0">
                <a:solidFill>
                  <a:schemeClr val="tx1"/>
                </a:solidFill>
                <a:effectLst/>
                <a:latin typeface="Arial" charset="0"/>
                <a:ea typeface="MS PGothic" panose="020B0600070205080204" pitchFamily="34" charset="-128"/>
                <a:cs typeface="MS PGothic" charset="0"/>
              </a:rPr>
              <a:t>Safety Observation Track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i="1" dirty="0"/>
              <a:t>*Click reveals Perform Safety Observation zoom</a:t>
            </a:r>
          </a:p>
          <a:p>
            <a:pPr lvl="0"/>
            <a:endParaRPr lang="en-US" sz="1050" b="1" kern="1200" dirty="0">
              <a:solidFill>
                <a:schemeClr val="tx1"/>
              </a:solidFill>
              <a:effectLst/>
              <a:latin typeface="Arial" charset="0"/>
              <a:ea typeface="MS PGothic" panose="020B0600070205080204" pitchFamily="34" charset="-128"/>
              <a:cs typeface="MS PGothic" charset="0"/>
            </a:endParaRP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Perform and track safety observations based on the JHA’s created in BBS Track</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Identify hazards</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Demonstrate job compliance </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Identify root causes</a:t>
            </a:r>
          </a:p>
          <a:p>
            <a:pPr marL="577802" lvl="1"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Assign corrective actions for any non-compliant areas</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Easily search through observations and generate both a summary and detailed report</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Print a blank safety observation form, for the field</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Assure that your employees are doing their jobs safely</a:t>
            </a:r>
          </a:p>
          <a:p>
            <a:endParaRPr lang="en-US" dirty="0"/>
          </a:p>
          <a:p>
            <a:pPr marL="0" lvl="0" indent="-50848" algn="l">
              <a:spcBef>
                <a:spcPts val="0"/>
              </a:spcBef>
              <a:buFont typeface="Arial" panose="020B0604020202020204" pitchFamily="34" charset="0"/>
              <a:buNone/>
            </a:pPr>
            <a:r>
              <a:rPr lang="en-US" sz="1200" b="1" i="1" kern="1200" dirty="0">
                <a:solidFill>
                  <a:schemeClr val="tx1"/>
                </a:solidFill>
                <a:effectLst/>
                <a:latin typeface="Arial" charset="0"/>
                <a:ea typeface="MS PGothic" panose="020B0600070205080204" pitchFamily="34" charset="-128"/>
                <a:cs typeface="MS PGothic" charset="0"/>
              </a:rPr>
              <a:t>-----</a:t>
            </a:r>
          </a:p>
          <a:p>
            <a:pPr marL="0" lvl="0" indent="-50848" algn="l">
              <a:spcBef>
                <a:spcPts val="0"/>
              </a:spcBef>
              <a:buFont typeface="Arial" panose="020B0604020202020204" pitchFamily="34" charset="0"/>
              <a:buNone/>
            </a:pPr>
            <a:r>
              <a:rPr lang="en-US" sz="1200" b="1" i="1" kern="1200" dirty="0">
                <a:solidFill>
                  <a:schemeClr val="tx1"/>
                </a:solidFill>
                <a:effectLst/>
                <a:latin typeface="Arial" charset="0"/>
                <a:ea typeface="MS PGothic" panose="020B0600070205080204" pitchFamily="34" charset="-128"/>
                <a:cs typeface="MS PGothic" charset="0"/>
              </a:rPr>
              <a:t>Some Helpful Questions for Clients: </a:t>
            </a:r>
          </a:p>
          <a:p>
            <a:pPr marL="171450" indent="-171450">
              <a:lnSpc>
                <a:spcPct val="120000"/>
              </a:lnSpc>
              <a:buFont typeface="Arial" panose="020B0604020202020204" pitchFamily="34" charset="0"/>
              <a:buChar char="•"/>
              <a:defRPr/>
            </a:pPr>
            <a:r>
              <a:rPr lang="en-US" sz="1200" i="1" dirty="0"/>
              <a:t>What </a:t>
            </a:r>
            <a:r>
              <a:rPr lang="en-US" dirty="0"/>
              <a:t>Are you up to date on the Global Harmonization change for 2016?</a:t>
            </a:r>
          </a:p>
          <a:p>
            <a:pPr marL="171450" indent="-171450">
              <a:lnSpc>
                <a:spcPct val="120000"/>
              </a:lnSpc>
              <a:buFont typeface="Arial" panose="020B0604020202020204" pitchFamily="34" charset="0"/>
              <a:buChar char="•"/>
              <a:defRPr/>
            </a:pPr>
            <a:r>
              <a:rPr lang="en-US" dirty="0"/>
              <a:t>How do you manage Safety Data Sheets, manuals, electronic, online?</a:t>
            </a:r>
          </a:p>
          <a:p>
            <a:pPr marL="171450" indent="-171450">
              <a:lnSpc>
                <a:spcPct val="120000"/>
              </a:lnSpc>
              <a:buFont typeface="Arial" panose="020B0604020202020204" pitchFamily="34" charset="0"/>
              <a:buChar char="•"/>
              <a:defRPr/>
            </a:pPr>
            <a:r>
              <a:rPr lang="en-US" dirty="0"/>
              <a:t>What is the process to update the chemical inventory changes to your SDS? </a:t>
            </a:r>
          </a:p>
          <a:p>
            <a:pPr marL="171450" indent="-171450">
              <a:lnSpc>
                <a:spcPct val="120000"/>
              </a:lnSpc>
              <a:buFont typeface="Arial" panose="020B0604020202020204" pitchFamily="34" charset="0"/>
              <a:buChar char="•"/>
              <a:defRPr/>
            </a:pPr>
            <a:r>
              <a:rPr lang="en-US" dirty="0"/>
              <a:t>Do you outsource your SDS solution?</a:t>
            </a:r>
          </a:p>
          <a:p>
            <a:pPr marL="171450" indent="-171450">
              <a:lnSpc>
                <a:spcPct val="120000"/>
              </a:lnSpc>
              <a:buFont typeface="Arial" panose="020B0604020202020204" pitchFamily="34" charset="0"/>
              <a:buChar char="•"/>
              <a:defRPr/>
            </a:pPr>
            <a:r>
              <a:rPr lang="en-US" dirty="0"/>
              <a:t>Did you know? SDS cost $5,000 to $7,000</a:t>
            </a:r>
          </a:p>
          <a:p>
            <a:pPr marL="171450" indent="-171450">
              <a:lnSpc>
                <a:spcPct val="120000"/>
              </a:lnSpc>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21</a:t>
            </a:fld>
            <a:endParaRPr lang="en-US"/>
          </a:p>
        </p:txBody>
      </p:sp>
    </p:spTree>
    <p:extLst>
      <p:ext uri="{BB962C8B-B14F-4D97-AF65-F5344CB8AC3E}">
        <p14:creationId xmlns:p14="http://schemas.microsoft.com/office/powerpoint/2010/main" val="3663008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lvl="0"/>
            <a:r>
              <a:rPr lang="en-US" sz="1050" b="1" kern="1200" dirty="0">
                <a:solidFill>
                  <a:schemeClr val="tx1"/>
                </a:solidFill>
                <a:effectLst/>
                <a:latin typeface="Arial" charset="0"/>
                <a:ea typeface="MS PGothic" panose="020B0600070205080204" pitchFamily="34" charset="-128"/>
                <a:cs typeface="MS PGothic" charset="0"/>
              </a:rPr>
              <a:t>Audit Track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50" i="1" dirty="0"/>
              <a:t>*Click reveals Program Audit window</a:t>
            </a:r>
          </a:p>
          <a:p>
            <a:pPr lvl="0"/>
            <a:endParaRPr lang="en-US" sz="1050" b="1" kern="1200" dirty="0">
              <a:solidFill>
                <a:schemeClr val="tx1"/>
              </a:solidFill>
              <a:effectLst/>
              <a:latin typeface="Arial" charset="0"/>
              <a:ea typeface="MS PGothic" panose="020B0600070205080204" pitchFamily="34" charset="-128"/>
              <a:cs typeface="MS PGothic" charset="0"/>
            </a:endParaRP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Create and maintain audits, surveys, and questionnaires.  This application allows you to streamline the audit process.</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Create custom audits for organizations and departments</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Deploy in the field on any major mobile device</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Detailed reports based on your criteria</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Allows you to target and resolve revealed issues before they become incidents</a:t>
            </a:r>
          </a:p>
          <a:p>
            <a:pPr marL="171450" lvl="0" indent="-171450">
              <a:buFont typeface="Arial" panose="020B0604020202020204" pitchFamily="34" charset="0"/>
              <a:buChar char="•"/>
            </a:pPr>
            <a:r>
              <a:rPr lang="en-US" sz="1050" kern="1200" dirty="0">
                <a:solidFill>
                  <a:schemeClr val="tx1"/>
                </a:solidFill>
                <a:effectLst/>
                <a:latin typeface="Arial" charset="0"/>
                <a:ea typeface="MS PGothic" panose="020B0600070205080204" pitchFamily="34" charset="-128"/>
                <a:cs typeface="MS PGothic" charset="0"/>
              </a:rPr>
              <a:t>Keeps all Safety Audits, Inspections, Self-Assessments, and other workplace checklists up-to-date</a:t>
            </a:r>
          </a:p>
          <a:p>
            <a:pPr marL="171450" lvl="0" indent="-171450">
              <a:buFont typeface="Arial" panose="020B0604020202020204" pitchFamily="34" charset="0"/>
              <a:buChar char="•"/>
            </a:pPr>
            <a:endParaRPr lang="en-US" sz="1050" kern="1200" dirty="0">
              <a:solidFill>
                <a:schemeClr val="tx1"/>
              </a:solidFill>
              <a:effectLst/>
              <a:latin typeface="Arial" charset="0"/>
              <a:ea typeface="MS PGothic" panose="020B0600070205080204" pitchFamily="34" charset="-128"/>
              <a:cs typeface="MS PGothic" charset="0"/>
            </a:endParaRPr>
          </a:p>
          <a:p>
            <a:pPr marL="171450" lvl="0" indent="-171450">
              <a:buFont typeface="Arial" panose="020B0604020202020204" pitchFamily="34" charset="0"/>
              <a:buChar char="•"/>
            </a:pPr>
            <a:endParaRPr lang="en-US" sz="1050" kern="1200" dirty="0">
              <a:solidFill>
                <a:schemeClr val="tx1"/>
              </a:solidFill>
              <a:effectLst/>
              <a:latin typeface="Arial" charset="0"/>
              <a:ea typeface="MS PGothic" panose="020B0600070205080204" pitchFamily="34" charset="-128"/>
              <a:cs typeface="MS PGothic" charset="0"/>
            </a:endParaRPr>
          </a:p>
          <a:p>
            <a:pPr marL="0" lvl="0" indent="-50848" algn="l">
              <a:spcBef>
                <a:spcPts val="0"/>
              </a:spcBef>
              <a:buFont typeface="Arial" panose="020B0604020202020204" pitchFamily="34" charset="0"/>
              <a:buNone/>
            </a:pPr>
            <a:r>
              <a:rPr lang="en-US" sz="1050" b="1" i="1" kern="1200" dirty="0">
                <a:solidFill>
                  <a:schemeClr val="tx1"/>
                </a:solidFill>
                <a:effectLst/>
                <a:latin typeface="Arial" charset="0"/>
                <a:ea typeface="MS PGothic" panose="020B0600070205080204" pitchFamily="34" charset="-128"/>
                <a:cs typeface="MS PGothic" charset="0"/>
              </a:rPr>
              <a:t>-----</a:t>
            </a:r>
          </a:p>
          <a:p>
            <a:pPr marL="0" lvl="0" indent="-50848" algn="l">
              <a:spcBef>
                <a:spcPts val="0"/>
              </a:spcBef>
              <a:buFont typeface="Arial" panose="020B0604020202020204" pitchFamily="34" charset="0"/>
              <a:buNone/>
            </a:pPr>
            <a:r>
              <a:rPr lang="en-US" sz="1050" b="1" i="1" kern="1200" dirty="0">
                <a:solidFill>
                  <a:schemeClr val="tx1"/>
                </a:solidFill>
                <a:effectLst/>
                <a:latin typeface="Arial" charset="0"/>
                <a:ea typeface="MS PGothic" panose="020B0600070205080204" pitchFamily="34" charset="-128"/>
                <a:cs typeface="MS PGothic" charset="0"/>
              </a:rPr>
              <a:t>Some Helpful Questions for Clients: </a:t>
            </a:r>
          </a:p>
          <a:p>
            <a:pPr marL="171450" indent="-171450">
              <a:lnSpc>
                <a:spcPct val="120000"/>
              </a:lnSpc>
              <a:buFont typeface="Arial" panose="020B0604020202020204" pitchFamily="34" charset="0"/>
              <a:buChar char="•"/>
              <a:defRPr/>
            </a:pPr>
            <a:r>
              <a:rPr lang="en-US" sz="1050" i="1" dirty="0"/>
              <a:t>What are the departments that require loss control or environmental inspections?</a:t>
            </a:r>
          </a:p>
          <a:p>
            <a:pPr marL="171450" indent="-171450">
              <a:lnSpc>
                <a:spcPct val="120000"/>
              </a:lnSpc>
              <a:buFont typeface="Arial" panose="020B0604020202020204" pitchFamily="34" charset="0"/>
              <a:buChar char="•"/>
              <a:defRPr/>
            </a:pPr>
            <a:r>
              <a:rPr lang="en-US" sz="1050" i="1" dirty="0"/>
              <a:t>How many variations of Self Audits are deployed by department and by inspection topic?</a:t>
            </a:r>
          </a:p>
          <a:p>
            <a:pPr marL="171450" indent="-171450">
              <a:lnSpc>
                <a:spcPct val="120000"/>
              </a:lnSpc>
              <a:buFont typeface="Arial" panose="020B0604020202020204" pitchFamily="34" charset="0"/>
              <a:buChar char="•"/>
              <a:defRPr/>
            </a:pPr>
            <a:r>
              <a:rPr lang="en-US" sz="1050" i="1" dirty="0"/>
              <a:t>Are these Self Audits being performed weekly, monthly etc..?</a:t>
            </a:r>
          </a:p>
          <a:p>
            <a:pPr marL="171450" indent="-171450">
              <a:lnSpc>
                <a:spcPct val="120000"/>
              </a:lnSpc>
              <a:buFont typeface="Arial" panose="020B0604020202020204" pitchFamily="34" charset="0"/>
              <a:buChar char="•"/>
              <a:defRPr/>
            </a:pPr>
            <a:r>
              <a:rPr lang="en-US" sz="1050" i="1" dirty="0"/>
              <a:t>How are the results of the Audits recorded and shared with the team?</a:t>
            </a:r>
          </a:p>
          <a:p>
            <a:pPr marL="171450" indent="-171450">
              <a:lnSpc>
                <a:spcPct val="120000"/>
              </a:lnSpc>
              <a:buFont typeface="Arial" panose="020B0604020202020204" pitchFamily="34" charset="0"/>
              <a:buChar char="•"/>
              <a:defRPr/>
            </a:pPr>
            <a:r>
              <a:rPr lang="en-US" sz="1050" i="1" dirty="0"/>
              <a:t>Are you using a outside vendor to manage this process?</a:t>
            </a:r>
          </a:p>
          <a:p>
            <a:pPr marL="171450" indent="-171450">
              <a:lnSpc>
                <a:spcPct val="120000"/>
              </a:lnSpc>
              <a:buFont typeface="Arial" panose="020B0604020202020204" pitchFamily="34" charset="0"/>
              <a:buChar char="•"/>
              <a:defRPr/>
            </a:pPr>
            <a:r>
              <a:rPr lang="en-US" sz="1050" i="1" dirty="0"/>
              <a:t>Did you know? $3000 to $5000 investment for software and services (vendor examples)</a:t>
            </a:r>
          </a:p>
          <a:p>
            <a:pPr marL="171450" lvl="0" indent="-171450">
              <a:buFont typeface="Arial" panose="020B0604020202020204" pitchFamily="34" charset="0"/>
              <a:buChar char="•"/>
            </a:pPr>
            <a:endParaRPr lang="en-US" sz="1050" kern="1200" dirty="0">
              <a:solidFill>
                <a:schemeClr val="tx1"/>
              </a:solidFill>
              <a:effectLst/>
              <a:latin typeface="Arial" charset="0"/>
              <a:ea typeface="MS PGothic" panose="020B0600070205080204" pitchFamily="34" charset="-128"/>
              <a:cs typeface="MS PGothic" charset="0"/>
            </a:endParaRPr>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22</a:t>
            </a:fld>
            <a:endParaRPr lang="en-US"/>
          </a:p>
        </p:txBody>
      </p:sp>
    </p:spTree>
    <p:extLst>
      <p:ext uri="{BB962C8B-B14F-4D97-AF65-F5344CB8AC3E}">
        <p14:creationId xmlns:p14="http://schemas.microsoft.com/office/powerpoint/2010/main" val="223154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715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55639">
              <a:defRPr/>
            </a:pPr>
            <a:r>
              <a:rPr lang="en-US" altLang="en-US" dirty="0"/>
              <a:t>The Risk Management Center has additional resources available. </a:t>
            </a:r>
          </a:p>
          <a:p>
            <a:pPr defTabSz="955639">
              <a:defRPr/>
            </a:pPr>
            <a:endParaRPr lang="en-US" altLang="en-US" dirty="0"/>
          </a:p>
          <a:p>
            <a:pPr marL="0" marR="0" lvl="0" indent="0" algn="l" defTabSz="955639" rtl="0" eaLnBrk="0" fontAlgn="base" latinLnBrk="0" hangingPunct="0">
              <a:lnSpc>
                <a:spcPct val="100000"/>
              </a:lnSpc>
              <a:spcBef>
                <a:spcPct val="30000"/>
              </a:spcBef>
              <a:spcAft>
                <a:spcPct val="0"/>
              </a:spcAft>
              <a:buClrTx/>
              <a:buSzTx/>
              <a:buFontTx/>
              <a:buNone/>
              <a:tabLst/>
              <a:defRPr/>
            </a:pPr>
            <a:r>
              <a:rPr lang="en-US" altLang="en-US" dirty="0"/>
              <a:t>The Risk Management Library contains p</a:t>
            </a:r>
            <a:r>
              <a:rPr lang="en-US" altLang="en-US" sz="1200" kern="1200" dirty="0">
                <a:solidFill>
                  <a:srgbClr val="000000"/>
                </a:solidFill>
                <a:latin typeface="Arial" charset="0"/>
                <a:ea typeface="ＭＳ Ｐゴシック" pitchFamily="34" charset="-128"/>
                <a:cs typeface="+mn-cs"/>
              </a:rPr>
              <a:t>olicies, procedures, training shorts, posters, training materials, quizzes, links, and more.</a:t>
            </a:r>
          </a:p>
          <a:p>
            <a:pPr marL="0" marR="0" lvl="0" indent="0" algn="l" defTabSz="955639" rtl="0" eaLnBrk="0" fontAlgn="base" latinLnBrk="0" hangingPunct="0">
              <a:lnSpc>
                <a:spcPct val="100000"/>
              </a:lnSpc>
              <a:spcBef>
                <a:spcPct val="30000"/>
              </a:spcBef>
              <a:spcAft>
                <a:spcPct val="0"/>
              </a:spcAft>
              <a:buClrTx/>
              <a:buSzTx/>
              <a:buFontTx/>
              <a:buNone/>
              <a:tabLst/>
              <a:defRPr/>
            </a:pPr>
            <a:endParaRPr lang="en-US" altLang="en-US" sz="1200" kern="1200" dirty="0">
              <a:solidFill>
                <a:srgbClr val="000000"/>
              </a:solidFill>
              <a:latin typeface="Arial" charset="0"/>
              <a:ea typeface="ＭＳ Ｐゴシック" pitchFamily="34" charset="-128"/>
              <a:cs typeface="+mn-cs"/>
            </a:endParaRPr>
          </a:p>
          <a:p>
            <a:pPr marL="0" marR="0" lvl="0" indent="0" algn="l" defTabSz="955639" rtl="0" eaLnBrk="0" fontAlgn="base" latinLnBrk="0" hangingPunct="0">
              <a:lnSpc>
                <a:spcPct val="100000"/>
              </a:lnSpc>
              <a:spcBef>
                <a:spcPct val="30000"/>
              </a:spcBef>
              <a:spcAft>
                <a:spcPct val="0"/>
              </a:spcAft>
              <a:buClrTx/>
              <a:buSzTx/>
              <a:buFontTx/>
              <a:buNone/>
              <a:tabLst/>
              <a:defRPr/>
            </a:pPr>
            <a:r>
              <a:rPr lang="en-US" altLang="en-US" sz="1200" kern="1200" dirty="0">
                <a:solidFill>
                  <a:srgbClr val="000000"/>
                </a:solidFill>
                <a:latin typeface="Arial" charset="0"/>
                <a:ea typeface="ＭＳ Ｐゴシック" pitchFamily="34" charset="-128"/>
                <a:cs typeface="+mn-cs"/>
              </a:rPr>
              <a:t>Personalize the Risk Management Center by creating and distributing your own documents from internal resources and documents and build your own risk management manual.</a:t>
            </a:r>
          </a:p>
          <a:p>
            <a:pPr marL="0" marR="0" lvl="0" indent="0" algn="l" defTabSz="955639" rtl="0" eaLnBrk="0" fontAlgn="base" latinLnBrk="0" hangingPunct="0">
              <a:lnSpc>
                <a:spcPct val="100000"/>
              </a:lnSpc>
              <a:spcBef>
                <a:spcPct val="30000"/>
              </a:spcBef>
              <a:spcAft>
                <a:spcPct val="0"/>
              </a:spcAft>
              <a:buClrTx/>
              <a:buSzTx/>
              <a:buFontTx/>
              <a:buNone/>
              <a:tabLst/>
              <a:defRPr/>
            </a:pPr>
            <a:endParaRPr lang="en-US" altLang="en-US" sz="1200" kern="1200" dirty="0">
              <a:solidFill>
                <a:srgbClr val="000000"/>
              </a:solidFill>
              <a:latin typeface="Arial" charset="0"/>
              <a:ea typeface="ＭＳ Ｐゴシック" pitchFamily="34" charset="-128"/>
              <a:cs typeface="+mn-cs"/>
            </a:endParaRPr>
          </a:p>
          <a:p>
            <a:pPr marL="0" marR="0" lvl="0" indent="0" algn="l" defTabSz="955639" rtl="0" eaLnBrk="0" fontAlgn="base" latinLnBrk="0" hangingPunct="0">
              <a:lnSpc>
                <a:spcPct val="100000"/>
              </a:lnSpc>
              <a:spcBef>
                <a:spcPct val="30000"/>
              </a:spcBef>
              <a:spcAft>
                <a:spcPct val="0"/>
              </a:spcAft>
              <a:buClrTx/>
              <a:buSzTx/>
              <a:buFontTx/>
              <a:buNone/>
              <a:tabLst/>
              <a:defRPr/>
            </a:pPr>
            <a:r>
              <a:rPr lang="en-US" altLang="en-US" sz="1200" kern="1200" dirty="0">
                <a:solidFill>
                  <a:srgbClr val="000000"/>
                </a:solidFill>
                <a:latin typeface="Arial" charset="0"/>
                <a:ea typeface="ＭＳ Ｐゴシック" pitchFamily="34" charset="-128"/>
                <a:cs typeface="+mn-cs"/>
              </a:rPr>
              <a:t>Stay up to date with important news and timely resources. </a:t>
            </a:r>
          </a:p>
          <a:p>
            <a:pPr marL="0" marR="0" lvl="0" indent="0" algn="l" defTabSz="955639" rtl="0" eaLnBrk="0" fontAlgn="base" latinLnBrk="0" hangingPunct="0">
              <a:lnSpc>
                <a:spcPct val="100000"/>
              </a:lnSpc>
              <a:spcBef>
                <a:spcPct val="30000"/>
              </a:spcBef>
              <a:spcAft>
                <a:spcPct val="0"/>
              </a:spcAft>
              <a:buClrTx/>
              <a:buSzTx/>
              <a:buFontTx/>
              <a:buNone/>
              <a:tabLst/>
              <a:defRPr/>
            </a:pPr>
            <a:endParaRPr lang="en-US" altLang="en-US" sz="1200" kern="1200" dirty="0">
              <a:solidFill>
                <a:srgbClr val="000000"/>
              </a:solidFill>
              <a:latin typeface="Arial" charset="0"/>
              <a:ea typeface="ＭＳ Ｐゴシック" pitchFamily="34" charset="-128"/>
              <a:cs typeface="+mn-cs"/>
            </a:endParaRPr>
          </a:p>
          <a:p>
            <a:pPr marL="0" marR="0" lvl="0" indent="0" algn="l" defTabSz="955639"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Arial" charset="0"/>
                <a:ea typeface="ＭＳ Ｐゴシック" pitchFamily="34" charset="-128"/>
                <a:cs typeface="+mn-cs"/>
              </a:rPr>
              <a:t>A comprehensive HR Library to help your organization stay compliant with federal and state labor laws.</a:t>
            </a:r>
            <a:endParaRPr lang="en-US" altLang="en-US" sz="1200" kern="1200" dirty="0">
              <a:solidFill>
                <a:srgbClr val="000000"/>
              </a:solidFill>
              <a:latin typeface="Arial" charset="0"/>
              <a:ea typeface="ＭＳ Ｐゴシック" pitchFamily="34" charset="-128"/>
              <a:cs typeface="+mn-cs"/>
            </a:endParaRPr>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23</a:t>
            </a:fld>
            <a:endParaRPr lang="en-US"/>
          </a:p>
        </p:txBody>
      </p:sp>
    </p:spTree>
    <p:extLst>
      <p:ext uri="{BB962C8B-B14F-4D97-AF65-F5344CB8AC3E}">
        <p14:creationId xmlns:p14="http://schemas.microsoft.com/office/powerpoint/2010/main" val="1314755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Establish guidelines and procedures </a:t>
            </a:r>
          </a:p>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Improve training programs</a:t>
            </a:r>
          </a:p>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Inform and engage employees</a:t>
            </a:r>
          </a:p>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Create a safety culture</a:t>
            </a:r>
          </a:p>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Demonstrate compliance </a:t>
            </a:r>
          </a:p>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Form an Injury and Illness Prevention Program</a:t>
            </a:r>
          </a:p>
          <a:p>
            <a:pPr marL="171450" indent="-171450">
              <a:spcBef>
                <a:spcPts val="0"/>
              </a:spcBef>
              <a:spcAft>
                <a:spcPts val="1322"/>
              </a:spcAft>
              <a:buClr>
                <a:srgbClr val="F4BD33"/>
              </a:buClr>
              <a:buFont typeface="Arial" panose="020B0604020202020204" pitchFamily="34" charset="0"/>
              <a:buChar char="•"/>
            </a:pPr>
            <a:endParaRPr lang="en-US" altLang="en-US" dirty="0">
              <a:solidFill>
                <a:srgbClr val="000000"/>
              </a:solidFill>
            </a:endParaRPr>
          </a:p>
          <a:p>
            <a:pPr marL="0" indent="0">
              <a:spcBef>
                <a:spcPts val="0"/>
              </a:spcBef>
              <a:spcAft>
                <a:spcPts val="1322"/>
              </a:spcAft>
              <a:buClr>
                <a:srgbClr val="F4BD33"/>
              </a:buClr>
              <a:buFont typeface="Arial" panose="020B0604020202020204" pitchFamily="34" charset="0"/>
              <a:buNone/>
            </a:pPr>
            <a:r>
              <a:rPr lang="en-US" altLang="en-US" dirty="0">
                <a:solidFill>
                  <a:srgbClr val="000000"/>
                </a:solidFill>
              </a:rPr>
              <a:t>All documents are printable, downloadable, and customizable. </a:t>
            </a:r>
          </a:p>
          <a:p>
            <a:pPr marL="0" indent="0">
              <a:spcBef>
                <a:spcPts val="0"/>
              </a:spcBef>
              <a:spcAft>
                <a:spcPts val="1322"/>
              </a:spcAft>
              <a:buClr>
                <a:srgbClr val="F4BD33"/>
              </a:buClr>
              <a:buFont typeface="Arial" panose="020B0604020202020204" pitchFamily="34" charset="0"/>
              <a:buNone/>
            </a:pPr>
            <a:r>
              <a:rPr lang="en-US" altLang="en-US" dirty="0">
                <a:solidFill>
                  <a:srgbClr val="000000"/>
                </a:solidFill>
              </a:rPr>
              <a:t>The format is either Microsoft Word or PowerPoint. </a:t>
            </a:r>
          </a:p>
          <a:p>
            <a:pPr marL="0" indent="0">
              <a:spcBef>
                <a:spcPts val="0"/>
              </a:spcBef>
              <a:spcAft>
                <a:spcPts val="1322"/>
              </a:spcAft>
              <a:buClr>
                <a:srgbClr val="F4BD33"/>
              </a:buClr>
              <a:buFont typeface="Arial" panose="020B0604020202020204" pitchFamily="34" charset="0"/>
              <a:buNone/>
            </a:pPr>
            <a:r>
              <a:rPr lang="en-US" altLang="en-US" dirty="0">
                <a:solidFill>
                  <a:srgbClr val="000000"/>
                </a:solidFill>
              </a:rPr>
              <a:t>Use templates to enhance your health and safety program. </a:t>
            </a:r>
          </a:p>
          <a:p>
            <a:pPr defTabSz="955639">
              <a:defRPr/>
            </a:pPr>
            <a:endParaRPr lang="en-US" altLang="en-US" dirty="0"/>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24</a:t>
            </a:fld>
            <a:endParaRPr lang="en-US"/>
          </a:p>
        </p:txBody>
      </p:sp>
    </p:spTree>
    <p:extLst>
      <p:ext uri="{BB962C8B-B14F-4D97-AF65-F5344CB8AC3E}">
        <p14:creationId xmlns:p14="http://schemas.microsoft.com/office/powerpoint/2010/main" val="1663080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1322"/>
              </a:spcAft>
              <a:buClr>
                <a:srgbClr val="F4BD33"/>
              </a:buClr>
              <a:buSzTx/>
              <a:buFont typeface="Arial" panose="020B0604020202020204" pitchFamily="34" charset="0"/>
              <a:buNone/>
              <a:tabLst/>
              <a:defRPr/>
            </a:pPr>
            <a:r>
              <a:rPr lang="en-US" altLang="en-US" b="1" dirty="0">
                <a:solidFill>
                  <a:srgbClr val="000000"/>
                </a:solidFill>
              </a:rPr>
              <a:t>One-stop Source</a:t>
            </a:r>
          </a:p>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On-demand expertise from certified HR experts</a:t>
            </a:r>
          </a:p>
          <a:p>
            <a:pPr marL="171450" lvl="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Interactive HR tools</a:t>
            </a:r>
          </a:p>
          <a:p>
            <a:pPr marL="628650" lvl="1"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Classification Wizard</a:t>
            </a:r>
          </a:p>
          <a:p>
            <a:pPr marL="628650" lvl="1"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Salary Benchmarking</a:t>
            </a:r>
          </a:p>
          <a:p>
            <a:pPr marL="628650" lvl="1"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HR Auditor</a:t>
            </a:r>
          </a:p>
          <a:p>
            <a:pPr marL="628650" lvl="1"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Employee Cost Calculator</a:t>
            </a:r>
          </a:p>
          <a:p>
            <a:pPr marL="628650" lvl="1"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FMLA Wizard</a:t>
            </a:r>
          </a:p>
          <a:p>
            <a:pPr marL="628650" lvl="1"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Handbook Builder</a:t>
            </a:r>
          </a:p>
          <a:p>
            <a:pPr marL="628650" lvl="1"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State Law Finder</a:t>
            </a:r>
          </a:p>
          <a:p>
            <a:pPr marL="628650" lvl="1"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Labor Posters</a:t>
            </a:r>
          </a:p>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Regulatory advice you can use —including state and federal information</a:t>
            </a:r>
          </a:p>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100s of practical, compliant resource downloads</a:t>
            </a:r>
          </a:p>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Easy ways to quickly search topics of interest</a:t>
            </a:r>
          </a:p>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Training resources</a:t>
            </a:r>
          </a:p>
          <a:p>
            <a:pPr marL="171450" indent="-171450">
              <a:spcBef>
                <a:spcPts val="0"/>
              </a:spcBef>
              <a:spcAft>
                <a:spcPts val="1322"/>
              </a:spcAft>
              <a:buClr>
                <a:srgbClr val="F4BD33"/>
              </a:buClr>
              <a:buFont typeface="Arial" panose="020B0604020202020204" pitchFamily="34" charset="0"/>
              <a:buChar char="•"/>
            </a:pPr>
            <a:r>
              <a:rPr lang="en-US" altLang="en-US" dirty="0">
                <a:solidFill>
                  <a:srgbClr val="000000"/>
                </a:solidFill>
              </a:rPr>
              <a:t>Bi-monthly videos &amp; webinars on trending HR topics</a:t>
            </a:r>
          </a:p>
          <a:p>
            <a:pPr marL="171450" indent="-171450">
              <a:spcBef>
                <a:spcPts val="0"/>
              </a:spcBef>
              <a:spcAft>
                <a:spcPts val="1322"/>
              </a:spcAft>
              <a:buClr>
                <a:srgbClr val="F4BD33"/>
              </a:buClr>
              <a:buFont typeface="Arial" panose="020B0604020202020204" pitchFamily="34" charset="0"/>
              <a:buChar char="•"/>
            </a:pPr>
            <a:endParaRPr lang="en-US" altLang="en-US" dirty="0">
              <a:solidFill>
                <a:srgbClr val="000000"/>
              </a:solidFill>
            </a:endParaRPr>
          </a:p>
          <a:p>
            <a:pPr marL="0" indent="0">
              <a:spcBef>
                <a:spcPts val="0"/>
              </a:spcBef>
              <a:spcAft>
                <a:spcPts val="1322"/>
              </a:spcAft>
              <a:buClr>
                <a:srgbClr val="F4BD33"/>
              </a:buClr>
              <a:buFont typeface="Arial" panose="020B0604020202020204" pitchFamily="34" charset="0"/>
              <a:buNone/>
            </a:pPr>
            <a:r>
              <a:rPr lang="en-US" altLang="en-US" b="1" dirty="0"/>
              <a:t>Customized Resources</a:t>
            </a:r>
          </a:p>
          <a:p>
            <a:pPr marL="0" indent="0">
              <a:spcBef>
                <a:spcPts val="0"/>
              </a:spcBef>
              <a:spcAft>
                <a:spcPts val="1322"/>
              </a:spcAft>
              <a:buClr>
                <a:srgbClr val="F4BD33"/>
              </a:buClr>
              <a:buFont typeface="Arial" panose="020B0604020202020204" pitchFamily="34" charset="0"/>
              <a:buNone/>
            </a:pPr>
            <a:r>
              <a:rPr lang="en-US" altLang="en-US" dirty="0"/>
              <a:t>Need a specific compliance document? There are two ways to go.</a:t>
            </a:r>
          </a:p>
          <a:p>
            <a:pPr marL="0" indent="0">
              <a:spcBef>
                <a:spcPts val="0"/>
              </a:spcBef>
              <a:spcAft>
                <a:spcPts val="1322"/>
              </a:spcAft>
              <a:buClr>
                <a:srgbClr val="F4BD33"/>
              </a:buClr>
              <a:buFont typeface="Arial" panose="020B0604020202020204" pitchFamily="34" charset="0"/>
              <a:buNone/>
            </a:pPr>
            <a:r>
              <a:rPr lang="en-US" altLang="en-US" dirty="0"/>
              <a:t>1. Through the Give Feedback feature, you can submit content requests that can then be voted on and developed. It’s proactive, not reactive!</a:t>
            </a:r>
          </a:p>
          <a:p>
            <a:pPr marL="0" indent="0">
              <a:spcBef>
                <a:spcPts val="0"/>
              </a:spcBef>
              <a:spcAft>
                <a:spcPts val="1322"/>
              </a:spcAft>
              <a:buClr>
                <a:srgbClr val="F4BD33"/>
              </a:buClr>
              <a:buFont typeface="Arial" panose="020B0604020202020204" pitchFamily="34" charset="0"/>
              <a:buNone/>
            </a:pPr>
            <a:r>
              <a:rPr lang="en-US" altLang="en-US" dirty="0"/>
              <a:t>2. Custom documents can be developed just for you with your access to Ask the HR Expert.</a:t>
            </a:r>
          </a:p>
          <a:p>
            <a:pPr marL="0" indent="0">
              <a:spcBef>
                <a:spcPts val="0"/>
              </a:spcBef>
              <a:spcAft>
                <a:spcPts val="1322"/>
              </a:spcAft>
              <a:buClr>
                <a:srgbClr val="F4BD33"/>
              </a:buClr>
              <a:buFont typeface="Arial" panose="020B0604020202020204" pitchFamily="34" charset="0"/>
              <a:buNone/>
            </a:pPr>
            <a:endParaRPr lang="en-US" altLang="en-US" dirty="0"/>
          </a:p>
          <a:p>
            <a:pPr marL="0" indent="0">
              <a:spcBef>
                <a:spcPts val="0"/>
              </a:spcBef>
              <a:spcAft>
                <a:spcPts val="1322"/>
              </a:spcAft>
              <a:buClr>
                <a:srgbClr val="F4BD33"/>
              </a:buClr>
              <a:buFont typeface="Arial" panose="020B0604020202020204" pitchFamily="34" charset="0"/>
              <a:buNone/>
            </a:pPr>
            <a:r>
              <a:rPr lang="en-US" altLang="en-US" b="1" dirty="0"/>
              <a:t>Spotlight on Ask the HR Expert</a:t>
            </a:r>
          </a:p>
          <a:p>
            <a:pPr marL="0" indent="0">
              <a:spcBef>
                <a:spcPts val="0"/>
              </a:spcBef>
              <a:spcAft>
                <a:spcPts val="1322"/>
              </a:spcAft>
              <a:buClr>
                <a:srgbClr val="F4BD33"/>
              </a:buClr>
              <a:buFont typeface="Arial" panose="020B0604020202020204" pitchFamily="34" charset="0"/>
              <a:buNone/>
            </a:pPr>
            <a:r>
              <a:rPr lang="en-US" altLang="en-US" dirty="0"/>
              <a:t>Have a state- or industry-specific compliance question? Want to talk with an expert to gain the reassurance that you’re on the right track?</a:t>
            </a:r>
          </a:p>
          <a:p>
            <a:pPr marL="0" indent="0">
              <a:spcBef>
                <a:spcPts val="0"/>
              </a:spcBef>
              <a:spcAft>
                <a:spcPts val="1322"/>
              </a:spcAft>
              <a:buClr>
                <a:srgbClr val="F4BD33"/>
              </a:buClr>
              <a:buFont typeface="Arial" panose="020B0604020202020204" pitchFamily="34" charset="0"/>
              <a:buNone/>
            </a:pPr>
            <a:r>
              <a:rPr lang="en-US" altLang="en-US" dirty="0"/>
              <a:t>The Labor &amp; Employment Source is more than just a website, it’s also a lifeline to HR experts. </a:t>
            </a:r>
          </a:p>
          <a:p>
            <a:pPr marL="171450" indent="-171450">
              <a:spcBef>
                <a:spcPts val="0"/>
              </a:spcBef>
              <a:spcAft>
                <a:spcPts val="1322"/>
              </a:spcAft>
              <a:buClr>
                <a:srgbClr val="F4BD33"/>
              </a:buClr>
              <a:buFont typeface="Arial" panose="020B0604020202020204" pitchFamily="34" charset="0"/>
              <a:buChar char="•"/>
            </a:pPr>
            <a:r>
              <a:rPr lang="en-US" altLang="en-US" dirty="0"/>
              <a:t>Team of certified HR and benefits consultants available by phone or email</a:t>
            </a:r>
          </a:p>
          <a:p>
            <a:pPr marL="171450" indent="-171450">
              <a:spcBef>
                <a:spcPts val="0"/>
              </a:spcBef>
              <a:spcAft>
                <a:spcPts val="1322"/>
              </a:spcAft>
              <a:buClr>
                <a:srgbClr val="F4BD33"/>
              </a:buClr>
              <a:buFont typeface="Arial" panose="020B0604020202020204" pitchFamily="34" charset="0"/>
              <a:buChar char="•"/>
            </a:pPr>
            <a:r>
              <a:rPr lang="en-US" altLang="en-US" dirty="0"/>
              <a:t>Response within 4 business hours</a:t>
            </a:r>
          </a:p>
          <a:p>
            <a:pPr marL="171450" indent="-171450">
              <a:spcBef>
                <a:spcPts val="0"/>
              </a:spcBef>
              <a:spcAft>
                <a:spcPts val="1322"/>
              </a:spcAft>
              <a:buClr>
                <a:srgbClr val="F4BD33"/>
              </a:buClr>
              <a:buFont typeface="Arial" panose="020B0604020202020204" pitchFamily="34" charset="0"/>
              <a:buChar char="•"/>
            </a:pPr>
            <a:r>
              <a:rPr lang="en-US" altLang="en-US" dirty="0"/>
              <a:t>No question limits</a:t>
            </a:r>
          </a:p>
          <a:p>
            <a:pPr marL="171450" indent="-171450">
              <a:spcBef>
                <a:spcPts val="0"/>
              </a:spcBef>
              <a:spcAft>
                <a:spcPts val="1322"/>
              </a:spcAft>
              <a:buClr>
                <a:srgbClr val="F4BD33"/>
              </a:buClr>
              <a:buFont typeface="Arial" panose="020B0604020202020204" pitchFamily="34" charset="0"/>
              <a:buChar char="•"/>
            </a:pPr>
            <a:r>
              <a:rPr lang="en-US" altLang="en-US" dirty="0"/>
              <a:t>Legal consultation available</a:t>
            </a:r>
          </a:p>
          <a:p>
            <a:pPr marL="0" indent="0">
              <a:spcBef>
                <a:spcPts val="0"/>
              </a:spcBef>
              <a:spcAft>
                <a:spcPts val="1322"/>
              </a:spcAft>
              <a:buClr>
                <a:srgbClr val="F4BD33"/>
              </a:buClr>
              <a:buFont typeface="Arial" panose="020B0604020202020204" pitchFamily="34" charset="0"/>
              <a:buNone/>
            </a:pPr>
            <a:endParaRPr lang="en-US" altLang="en-US" dirty="0"/>
          </a:p>
        </p:txBody>
      </p:sp>
      <p:sp>
        <p:nvSpPr>
          <p:cNvPr id="4" name="Slide Number Placeholder 3"/>
          <p:cNvSpPr>
            <a:spLocks noGrp="1"/>
          </p:cNvSpPr>
          <p:nvPr>
            <p:ph type="sldNum" sz="quarter" idx="10"/>
          </p:nvPr>
        </p:nvSpPr>
        <p:spPr/>
        <p:txBody>
          <a:bodyPr/>
          <a:lstStyle/>
          <a:p>
            <a:pPr>
              <a:defRPr/>
            </a:pPr>
            <a:fld id="{C44968E1-1072-466F-8079-5B5BFC53D02E}" type="slidenum">
              <a:rPr lang="en-US" smtClean="0"/>
              <a:pPr>
                <a:defRPr/>
              </a:pPr>
              <a:t>25</a:t>
            </a:fld>
            <a:endParaRPr lang="en-US"/>
          </a:p>
        </p:txBody>
      </p:sp>
    </p:spTree>
    <p:extLst>
      <p:ext uri="{BB962C8B-B14F-4D97-AF65-F5344CB8AC3E}">
        <p14:creationId xmlns:p14="http://schemas.microsoft.com/office/powerpoint/2010/main" val="241737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715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35A79E86-9C0D-3E4F-BC67-19B94F766B2F}" type="slidenum">
              <a:rPr lang="en-US" sz="1200">
                <a:cs typeface="Arial" charset="0"/>
              </a:rPr>
              <a:pPr/>
              <a:t>27</a:t>
            </a:fld>
            <a:endParaRPr lang="en-US" sz="1200" dirty="0">
              <a:cs typeface="Arial" charset="0"/>
            </a:endParaRPr>
          </a:p>
        </p:txBody>
      </p:sp>
    </p:spTree>
    <p:extLst>
      <p:ext uri="{BB962C8B-B14F-4D97-AF65-F5344CB8AC3E}">
        <p14:creationId xmlns:p14="http://schemas.microsoft.com/office/powerpoint/2010/main" val="513405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Level 1 – The Novice </a:t>
            </a:r>
          </a:p>
          <a:p>
            <a:pPr marL="171450" indent="-171450">
              <a:lnSpc>
                <a:spcPct val="100000"/>
              </a:lnSpc>
              <a:spcBef>
                <a:spcPts val="600"/>
              </a:spcBef>
              <a:buFont typeface="Arial" panose="020B0604020202020204" pitchFamily="34" charset="0"/>
              <a:buChar char="•"/>
            </a:pPr>
            <a:r>
              <a:rPr lang="en-US" dirty="0"/>
              <a:t>Loss control and HR duties</a:t>
            </a:r>
          </a:p>
          <a:p>
            <a:pPr marL="628650" lvl="1" indent="-171450">
              <a:lnSpc>
                <a:spcPct val="100000"/>
              </a:lnSpc>
              <a:spcBef>
                <a:spcPts val="600"/>
              </a:spcBef>
              <a:buFont typeface="Arial" panose="020B0604020202020204" pitchFamily="34" charset="0"/>
              <a:buChar char="•"/>
            </a:pPr>
            <a:r>
              <a:rPr lang="en-US" dirty="0"/>
              <a:t>Non-existent</a:t>
            </a:r>
          </a:p>
          <a:p>
            <a:pPr marL="628650" lvl="1" indent="-171450">
              <a:lnSpc>
                <a:spcPct val="100000"/>
              </a:lnSpc>
              <a:spcBef>
                <a:spcPts val="600"/>
              </a:spcBef>
              <a:buFont typeface="Arial" panose="020B0604020202020204" pitchFamily="34" charset="0"/>
              <a:buChar char="•"/>
            </a:pPr>
            <a:r>
              <a:rPr lang="en-US" dirty="0"/>
              <a:t>Lack a dedicated person</a:t>
            </a:r>
          </a:p>
          <a:p>
            <a:pPr marL="628650" lvl="1" indent="-171450">
              <a:lnSpc>
                <a:spcPct val="100000"/>
              </a:lnSpc>
              <a:spcBef>
                <a:spcPts val="600"/>
              </a:spcBef>
              <a:buFont typeface="Arial" panose="020B0604020202020204" pitchFamily="34" charset="0"/>
              <a:buChar char="•"/>
            </a:pPr>
            <a:r>
              <a:rPr lang="en-US" dirty="0"/>
              <a:t>Part time gig</a:t>
            </a:r>
          </a:p>
          <a:p>
            <a:pPr marL="171450" indent="-171450">
              <a:lnSpc>
                <a:spcPct val="100000"/>
              </a:lnSpc>
              <a:spcBef>
                <a:spcPts val="600"/>
              </a:spcBef>
              <a:buFont typeface="Arial" panose="020B0604020202020204" pitchFamily="34" charset="0"/>
              <a:buChar char="•"/>
            </a:pPr>
            <a:r>
              <a:rPr lang="en-US" dirty="0"/>
              <a:t>Incidents, issues, and other documents and training</a:t>
            </a:r>
          </a:p>
          <a:p>
            <a:pPr marL="628650" lvl="1" indent="-171450">
              <a:lnSpc>
                <a:spcPct val="100000"/>
              </a:lnSpc>
              <a:spcBef>
                <a:spcPts val="600"/>
              </a:spcBef>
              <a:buFont typeface="Arial" panose="020B0604020202020204" pitchFamily="34" charset="0"/>
              <a:buChar char="•"/>
            </a:pPr>
            <a:r>
              <a:rPr lang="en-US" dirty="0"/>
              <a:t>Not tracked or recorded</a:t>
            </a:r>
          </a:p>
          <a:p>
            <a:pPr marL="171450" indent="-171450">
              <a:lnSpc>
                <a:spcPct val="100000"/>
              </a:lnSpc>
              <a:spcBef>
                <a:spcPts val="600"/>
              </a:spcBef>
              <a:buFont typeface="Arial" panose="020B0604020202020204" pitchFamily="34" charset="0"/>
              <a:buChar char="•"/>
            </a:pPr>
            <a:r>
              <a:rPr lang="en-US" dirty="0"/>
              <a:t>Lack safety culture</a:t>
            </a:r>
          </a:p>
          <a:p>
            <a:pPr marL="628650" lvl="1" indent="-171450">
              <a:lnSpc>
                <a:spcPct val="100000"/>
              </a:lnSpc>
              <a:spcBef>
                <a:spcPts val="600"/>
              </a:spcBef>
              <a:buFont typeface="Arial" panose="020B0604020202020204" pitchFamily="34" charset="0"/>
              <a:buChar char="•"/>
            </a:pPr>
            <a:r>
              <a:rPr lang="en-US" dirty="0"/>
              <a:t>High MOD rate and insurance premiums</a:t>
            </a:r>
          </a:p>
          <a:p>
            <a:pPr marL="628650" lvl="1" indent="-171450">
              <a:lnSpc>
                <a:spcPct val="100000"/>
              </a:lnSpc>
              <a:spcBef>
                <a:spcPts val="600"/>
              </a:spcBef>
              <a:buFont typeface="Arial" panose="020B0604020202020204" pitchFamily="34" charset="0"/>
              <a:buChar char="•"/>
            </a:pPr>
            <a:r>
              <a:rPr lang="en-US" dirty="0"/>
              <a:t>High indirect costs associated with incidents</a:t>
            </a:r>
          </a:p>
          <a:p>
            <a:pPr marL="628650" lvl="1" indent="-171450">
              <a:lnSpc>
                <a:spcPct val="100000"/>
              </a:lnSpc>
              <a:spcBef>
                <a:spcPts val="600"/>
              </a:spcBef>
              <a:buFont typeface="Arial" panose="020B0604020202020204" pitchFamily="34" charset="0"/>
              <a:buChar char="•"/>
            </a:pPr>
            <a:r>
              <a:rPr lang="en-US" dirty="0"/>
              <a:t>Untrained employees, leading to additional incidents</a:t>
            </a:r>
          </a:p>
          <a:p>
            <a:pPr marL="628650" lvl="1" indent="-171450">
              <a:lnSpc>
                <a:spcPct val="100000"/>
              </a:lnSpc>
              <a:spcBef>
                <a:spcPts val="600"/>
              </a:spcBef>
              <a:buFont typeface="Arial" panose="020B0604020202020204" pitchFamily="34" charset="0"/>
              <a:buChar char="•"/>
            </a:pPr>
            <a:r>
              <a:rPr lang="en-US" dirty="0"/>
              <a:t>No safety committee meetings</a:t>
            </a:r>
          </a:p>
          <a:p>
            <a:pPr marL="171450" indent="-171450">
              <a:lnSpc>
                <a:spcPct val="100000"/>
              </a:lnSpc>
              <a:spcBef>
                <a:spcPts val="600"/>
              </a:spcBef>
              <a:buFont typeface="Arial" panose="020B0604020202020204" pitchFamily="34" charset="0"/>
              <a:buChar char="•"/>
            </a:pPr>
            <a:r>
              <a:rPr lang="en-US" dirty="0"/>
              <a:t>No formalized HR onboarding with training</a:t>
            </a:r>
          </a:p>
          <a:p>
            <a:pPr marL="171450" indent="-171450">
              <a:lnSpc>
                <a:spcPct val="100000"/>
              </a:lnSpc>
              <a:spcBef>
                <a:spcPts val="600"/>
              </a:spcBef>
              <a:buFont typeface="Arial" panose="020B0604020202020204" pitchFamily="34" charset="0"/>
              <a:buChar char="•"/>
            </a:pPr>
            <a:endParaRPr lang="en-US" dirty="0"/>
          </a:p>
          <a:p>
            <a:r>
              <a:rPr lang="en-US" b="1" dirty="0"/>
              <a:t>Level 2 – The Overwhelmed </a:t>
            </a:r>
          </a:p>
          <a:p>
            <a:pPr marL="171450" indent="-171450">
              <a:buFont typeface="Arial" panose="020B0604020202020204" pitchFamily="34" charset="0"/>
              <a:buChar char="•"/>
            </a:pPr>
            <a:r>
              <a:rPr lang="en-US" dirty="0"/>
              <a:t>Some dedicated loss control or HR personnel (varies by locations)</a:t>
            </a:r>
          </a:p>
          <a:p>
            <a:pPr marL="171450" indent="-171450">
              <a:buFont typeface="Arial" panose="020B0604020202020204" pitchFamily="34" charset="0"/>
              <a:buChar char="•"/>
            </a:pPr>
            <a:r>
              <a:rPr lang="en-US" dirty="0"/>
              <a:t>Safety efforts present, but still issues</a:t>
            </a:r>
          </a:p>
          <a:p>
            <a:pPr marL="628650" lvl="1" indent="-171450">
              <a:buFont typeface="Arial" panose="020B0604020202020204" pitchFamily="34" charset="0"/>
              <a:buChar char="•"/>
            </a:pPr>
            <a:r>
              <a:rPr lang="en-US" dirty="0"/>
              <a:t>Incidents and issues tracked using inadequate methods (spreadsheet)</a:t>
            </a:r>
          </a:p>
          <a:p>
            <a:pPr marL="628650" lvl="1" indent="-171450">
              <a:buFont typeface="Arial" panose="020B0604020202020204" pitchFamily="34" charset="0"/>
              <a:buChar char="•"/>
            </a:pPr>
            <a:r>
              <a:rPr lang="en-US" dirty="0"/>
              <a:t>Limited software and training investment</a:t>
            </a:r>
          </a:p>
          <a:p>
            <a:pPr marL="628650" lvl="1" indent="-171450">
              <a:buFont typeface="Arial" panose="020B0604020202020204" pitchFamily="34" charset="0"/>
              <a:buChar char="•"/>
            </a:pPr>
            <a:r>
              <a:rPr lang="en-US" dirty="0"/>
              <a:t>Loss control and audit process, but little corporate responsibility</a:t>
            </a:r>
          </a:p>
          <a:p>
            <a:pPr marL="628650" lvl="1" indent="-171450">
              <a:buFont typeface="Arial" panose="020B0604020202020204" pitchFamily="34" charset="0"/>
              <a:buChar char="•"/>
            </a:pPr>
            <a:r>
              <a:rPr lang="en-US" dirty="0"/>
              <a:t>Safety committee meetings may be present but not effective</a:t>
            </a:r>
          </a:p>
          <a:p>
            <a:pPr marL="0" indent="0">
              <a:lnSpc>
                <a:spcPct val="100000"/>
              </a:lnSpc>
              <a:spcBef>
                <a:spcPts val="600"/>
              </a:spcBef>
              <a:buFont typeface="Arial" panose="020B0604020202020204" pitchFamily="34" charset="0"/>
              <a:buNone/>
            </a:pPr>
            <a:endParaRPr lang="en-US" dirty="0"/>
          </a:p>
          <a:p>
            <a:r>
              <a:rPr lang="en-US" b="1" dirty="0"/>
              <a:t>Level 3 – The Expert</a:t>
            </a:r>
          </a:p>
          <a:p>
            <a:pPr marL="171450" indent="-171450">
              <a:lnSpc>
                <a:spcPct val="110000"/>
              </a:lnSpc>
              <a:spcBef>
                <a:spcPts val="600"/>
              </a:spcBef>
              <a:buFont typeface="Arial" panose="020B0604020202020204" pitchFamily="34" charset="0"/>
              <a:buChar char="•"/>
            </a:pPr>
            <a:r>
              <a:rPr lang="en-US" dirty="0"/>
              <a:t>Dedicated loss control or HR management and staff</a:t>
            </a:r>
          </a:p>
          <a:p>
            <a:pPr marL="171450" indent="-171450">
              <a:lnSpc>
                <a:spcPct val="110000"/>
              </a:lnSpc>
              <a:spcBef>
                <a:spcPts val="600"/>
              </a:spcBef>
              <a:buFont typeface="Arial" panose="020B0604020202020204" pitchFamily="34" charset="0"/>
              <a:buChar char="•"/>
            </a:pPr>
            <a:r>
              <a:rPr lang="en-US" dirty="0"/>
              <a:t>Multiple locations with onsite Loss Control or HR personnel</a:t>
            </a:r>
          </a:p>
          <a:p>
            <a:pPr marL="171450" indent="-171450">
              <a:lnSpc>
                <a:spcPct val="110000"/>
              </a:lnSpc>
              <a:spcBef>
                <a:spcPts val="600"/>
              </a:spcBef>
              <a:buFont typeface="Arial" panose="020B0604020202020204" pitchFamily="34" charset="0"/>
              <a:buChar char="•"/>
            </a:pPr>
            <a:r>
              <a:rPr lang="en-US" dirty="0"/>
              <a:t>Substantial investment in software and training platforms</a:t>
            </a:r>
          </a:p>
          <a:p>
            <a:pPr marL="171450" indent="-171450">
              <a:lnSpc>
                <a:spcPct val="110000"/>
              </a:lnSpc>
              <a:spcBef>
                <a:spcPts val="600"/>
              </a:spcBef>
              <a:buFont typeface="Arial" panose="020B0604020202020204" pitchFamily="34" charset="0"/>
              <a:buChar char="•"/>
            </a:pPr>
            <a:r>
              <a:rPr lang="en-US" dirty="0"/>
              <a:t>Well-defined, measured and tracked processes</a:t>
            </a:r>
          </a:p>
          <a:p>
            <a:pPr marL="171450" indent="-171450">
              <a:lnSpc>
                <a:spcPct val="110000"/>
              </a:lnSpc>
              <a:spcBef>
                <a:spcPts val="600"/>
              </a:spcBef>
              <a:buFont typeface="Arial" panose="020B0604020202020204" pitchFamily="34" charset="0"/>
              <a:buChar char="•"/>
            </a:pPr>
            <a:r>
              <a:rPr lang="en-US" dirty="0"/>
              <a:t>Formalized loss control audit inspection process </a:t>
            </a:r>
          </a:p>
          <a:p>
            <a:pPr marL="171450" indent="-171450">
              <a:lnSpc>
                <a:spcPct val="110000"/>
              </a:lnSpc>
              <a:spcBef>
                <a:spcPts val="600"/>
              </a:spcBef>
              <a:buFont typeface="Arial" panose="020B0604020202020204" pitchFamily="34" charset="0"/>
              <a:buChar char="•"/>
            </a:pPr>
            <a:r>
              <a:rPr lang="en-US" dirty="0"/>
              <a:t>Require multiple platforms or vendors to manage loss control or HR processes</a:t>
            </a:r>
          </a:p>
          <a:p>
            <a:pPr marL="171450" indent="-171450">
              <a:lnSpc>
                <a:spcPct val="110000"/>
              </a:lnSpc>
              <a:spcBef>
                <a:spcPts val="600"/>
              </a:spcBef>
              <a:buFont typeface="Arial" panose="020B0604020202020204" pitchFamily="34" charset="0"/>
              <a:buChar char="•"/>
            </a:pPr>
            <a:r>
              <a:rPr lang="en-US" dirty="0"/>
              <a:t>Software solutions may not “talk” to each other</a:t>
            </a:r>
          </a:p>
          <a:p>
            <a:pPr marL="0" indent="0">
              <a:lnSpc>
                <a:spcPct val="100000"/>
              </a:lnSpc>
              <a:spcBef>
                <a:spcPts val="600"/>
              </a:spcBef>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6455FAF-190A-B04C-8F67-E349FCBF545D}" type="slidenum">
              <a:rPr lang="en-US" smtClean="0"/>
              <a:t>28</a:t>
            </a:fld>
            <a:endParaRPr lang="en-US"/>
          </a:p>
        </p:txBody>
      </p:sp>
    </p:spTree>
    <p:extLst>
      <p:ext uri="{BB962C8B-B14F-4D97-AF65-F5344CB8AC3E}">
        <p14:creationId xmlns:p14="http://schemas.microsoft.com/office/powerpoint/2010/main" val="1340290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Below are questions from the discovery form that will assist with determining which solution will be best for the customer.</a:t>
            </a:r>
          </a:p>
          <a:p>
            <a:pPr marL="171450" indent="-171450">
              <a:buFont typeface="Arial" panose="020B0604020202020204" pitchFamily="34" charset="0"/>
              <a:buChar char="•"/>
            </a:pPr>
            <a:r>
              <a:rPr lang="en-US" dirty="0"/>
              <a:t>Does your organization currently deliver training to employees and is it delivered and is it delivered consistently each time?</a:t>
            </a:r>
          </a:p>
          <a:p>
            <a:pPr marL="171450" indent="-171450">
              <a:buFont typeface="Arial" panose="020B0604020202020204" pitchFamily="34" charset="0"/>
              <a:buChar char="•"/>
            </a:pPr>
            <a:r>
              <a:rPr lang="en-US" dirty="0"/>
              <a:t>Does your organization hire outside trainers for specific topics?</a:t>
            </a:r>
          </a:p>
          <a:p>
            <a:pPr marL="171450" indent="-171450">
              <a:buFont typeface="Arial" panose="020B0604020202020204" pitchFamily="34" charset="0"/>
              <a:buChar char="•"/>
            </a:pPr>
            <a:r>
              <a:rPr lang="en-US" dirty="0"/>
              <a:t>Do you or others in the organization still train in the classroom?</a:t>
            </a:r>
          </a:p>
          <a:p>
            <a:pPr marL="171450" indent="-171450">
              <a:buFont typeface="Arial" panose="020B0604020202020204" pitchFamily="34" charset="0"/>
              <a:buChar char="•"/>
            </a:pPr>
            <a:r>
              <a:rPr lang="en-US" dirty="0"/>
              <a:t>Would it be helpful to have a web-based platform in place equipped with specific training that is customized to your organization’s needs?</a:t>
            </a:r>
          </a:p>
          <a:p>
            <a:pPr marL="171450" indent="-171450">
              <a:buFont typeface="Arial" panose="020B0604020202020204" pitchFamily="34" charset="0"/>
              <a:buChar char="•"/>
            </a:pPr>
            <a:r>
              <a:rPr lang="en-US" dirty="0"/>
              <a:t>How many sites is your organization required to maintain a separate OSHA 300 log? In other words, how many OSHA-reportable sites (permanent sites with 10 or more employees) do you have currently?</a:t>
            </a:r>
          </a:p>
          <a:p>
            <a:pPr marL="171450" indent="-171450">
              <a:buFont typeface="Arial" panose="020B0604020202020204" pitchFamily="34" charset="0"/>
              <a:buChar char="•"/>
            </a:pPr>
            <a:r>
              <a:rPr lang="en-US" dirty="0"/>
              <a:t>Does your organization currently track &amp; maintain Safety Data Sheets (SDS’s) that align with chemicals in the workplace? If so, how is this done today?</a:t>
            </a:r>
          </a:p>
          <a:p>
            <a:pPr marL="171450" indent="-171450">
              <a:buFont typeface="Arial" panose="020B0604020202020204" pitchFamily="34" charset="0"/>
              <a:buChar char="•"/>
            </a:pPr>
            <a:r>
              <a:rPr lang="en-US" dirty="0"/>
              <a:t>Would it be helpful to have a web-based platform in place that allows for assigning documents to employees with a required due date?</a:t>
            </a:r>
          </a:p>
        </p:txBody>
      </p:sp>
    </p:spTree>
    <p:extLst>
      <p:ext uri="{BB962C8B-B14F-4D97-AF65-F5344CB8AC3E}">
        <p14:creationId xmlns:p14="http://schemas.microsoft.com/office/powerpoint/2010/main" val="3083458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Account Management is also available through KPA and includes the following:</a:t>
            </a:r>
          </a:p>
          <a:p>
            <a:endParaRPr lang="en-US" dirty="0"/>
          </a:p>
          <a:p>
            <a:r>
              <a:rPr lang="en-US" dirty="0"/>
              <a:t>RMC Onboarding Configuration </a:t>
            </a:r>
          </a:p>
          <a:p>
            <a:r>
              <a:rPr lang="en-US" dirty="0"/>
              <a:t>Your Account Specialist will help you tailor an implementation strategy for two applications of the RMC to fit your organization’s needs. An implementation strategy meeting will be facilitated to develop a roll-out plan for user and employee adoption. </a:t>
            </a:r>
          </a:p>
          <a:p>
            <a:endParaRPr lang="en-US" dirty="0"/>
          </a:p>
          <a:p>
            <a:r>
              <a:rPr lang="en-US" dirty="0"/>
              <a:t>Software Training </a:t>
            </a:r>
          </a:p>
          <a:p>
            <a:r>
              <a:rPr lang="en-US" dirty="0"/>
              <a:t>Your Account Specialist will work with you to provide personalized training for applicable personnel to begin using the two identified priority applications for implementation. Up to four hours personalized training is included in this service. </a:t>
            </a:r>
          </a:p>
          <a:p>
            <a:endParaRPr lang="en-US" dirty="0"/>
          </a:p>
          <a:p>
            <a:r>
              <a:rPr lang="en-US" dirty="0"/>
              <a:t>RMC Ongoing Assistance &amp; Support </a:t>
            </a:r>
          </a:p>
          <a:p>
            <a:r>
              <a:rPr lang="en-US" dirty="0"/>
              <a:t>Your Account Specialist will be available online and by phone to help you leverage the RMC to effectively implement time saving, efficient solutions to your risk management processes. </a:t>
            </a:r>
          </a:p>
          <a:p>
            <a:endParaRPr lang="en-US" dirty="0"/>
          </a:p>
          <a:p>
            <a:r>
              <a:rPr lang="en-US" dirty="0"/>
              <a:t>Follow Up and Quarterly Specialist Calls </a:t>
            </a:r>
          </a:p>
          <a:p>
            <a:r>
              <a:rPr lang="en-US" dirty="0"/>
              <a:t>We follow up with one call after two weeks, and then quarterly calls from your Account Specialist for additional training.</a:t>
            </a:r>
          </a:p>
        </p:txBody>
      </p:sp>
    </p:spTree>
    <p:extLst>
      <p:ext uri="{BB962C8B-B14F-4D97-AF65-F5344CB8AC3E}">
        <p14:creationId xmlns:p14="http://schemas.microsoft.com/office/powerpoint/2010/main" val="517852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ＭＳ Ｐゴシック" pitchFamily="34" charset="-128"/>
                <a:cs typeface="+mn-cs"/>
              </a:rPr>
              <a:t> </a:t>
            </a:r>
            <a:r>
              <a:rPr lang="en-US" sz="1200" b="1" i="0" u="none" strike="noStrike" kern="1200" baseline="0" dirty="0">
                <a:solidFill>
                  <a:schemeClr val="tx1"/>
                </a:solidFill>
                <a:latin typeface="Arial" charset="0"/>
                <a:ea typeface="ＭＳ Ｐゴシック" pitchFamily="34" charset="-128"/>
                <a:cs typeface="+mn-cs"/>
              </a:rPr>
              <a:t>Efficient and Cost-effective Loss Prevention Services</a:t>
            </a:r>
            <a:endParaRPr lang="en-US" sz="1200" b="0" i="0" u="none" strike="noStrike" kern="1200" baseline="0" dirty="0">
              <a:solidFill>
                <a:schemeClr val="tx1"/>
              </a:solidFill>
              <a:latin typeface="Arial" charset="0"/>
              <a:ea typeface="ＭＳ Ｐゴシック" pitchFamily="34" charset="-128"/>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charset="0"/>
                <a:ea typeface="ＭＳ Ｐゴシック" pitchFamily="34" charset="-128"/>
                <a:cs typeface="+mn-cs"/>
              </a:rPr>
              <a:t>On-site Audit/Loss Control Consultation: We work with you to identify and diagnose risk management issues and priorities and how to solve them using the RMC. Simply identify one area of emphasis for the on-site inspection:</a:t>
            </a:r>
          </a:p>
          <a:p>
            <a:pPr marL="628650" lvl="1" indent="-171450">
              <a:buFont typeface="Arial" panose="020B0604020202020204" pitchFamily="34" charset="0"/>
              <a:buChar char="•"/>
            </a:pPr>
            <a:r>
              <a:rPr lang="en-US" sz="1200" b="0" i="0" u="none" strike="noStrike" kern="1200" baseline="0" dirty="0">
                <a:solidFill>
                  <a:schemeClr val="tx1"/>
                </a:solidFill>
                <a:latin typeface="Arial" charset="0"/>
                <a:ea typeface="ＭＳ Ｐゴシック" pitchFamily="34" charset="-128"/>
                <a:cs typeface="+mn-cs"/>
              </a:rPr>
              <a:t>Facility Inspection: Identify and diagnose risk management issues within your facility.</a:t>
            </a:r>
          </a:p>
          <a:p>
            <a:pPr marL="628650" lvl="1" indent="-171450">
              <a:buFont typeface="Arial" panose="020B0604020202020204" pitchFamily="34" charset="0"/>
              <a:buChar char="•"/>
            </a:pPr>
            <a:r>
              <a:rPr lang="en-US" sz="1200" b="0" i="0" u="none" strike="noStrike" kern="1200" baseline="0" dirty="0">
                <a:solidFill>
                  <a:schemeClr val="tx1"/>
                </a:solidFill>
                <a:latin typeface="Arial" charset="0"/>
                <a:ea typeface="ＭＳ Ｐゴシック" pitchFamily="34" charset="-128"/>
                <a:cs typeface="+mn-cs"/>
              </a:rPr>
              <a:t>Behavior-Based Safety Audit: Observe job tasks and identify critical safety behaviors.</a:t>
            </a:r>
          </a:p>
          <a:p>
            <a:pPr marL="171450" indent="-171450">
              <a:buFont typeface="Arial" panose="020B0604020202020204" pitchFamily="34" charset="0"/>
              <a:buChar char="•"/>
            </a:pPr>
            <a:endParaRPr lang="en-US" sz="1200" b="0" i="0" u="none" strike="noStrike" kern="1200" baseline="0" dirty="0">
              <a:solidFill>
                <a:schemeClr val="tx1"/>
              </a:solidFill>
              <a:latin typeface="Arial" charset="0"/>
              <a:ea typeface="ＭＳ Ｐゴシック" pitchFamily="34" charset="-128"/>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charset="0"/>
                <a:ea typeface="ＭＳ Ｐゴシック" pitchFamily="34" charset="-128"/>
                <a:cs typeface="+mn-cs"/>
              </a:rPr>
              <a:t>Develop a Self-Inspection Schedule: Consultant works with you to create an internal self-inspection schedule within the RMC to be completed either monthly or quarterly, as well as a Safety Committee meeting schedule.</a:t>
            </a:r>
          </a:p>
          <a:p>
            <a:pPr marL="171450" indent="-171450">
              <a:buFont typeface="Arial" panose="020B0604020202020204" pitchFamily="34" charset="0"/>
              <a:buChar char="•"/>
            </a:pPr>
            <a:r>
              <a:rPr lang="en-US" sz="1200" b="0" i="0" u="none" strike="noStrike" kern="1200" baseline="0" dirty="0">
                <a:solidFill>
                  <a:schemeClr val="tx1"/>
                </a:solidFill>
                <a:latin typeface="Arial" charset="0"/>
                <a:ea typeface="ＭＳ Ｐゴシック" pitchFamily="34" charset="-128"/>
                <a:cs typeface="+mn-cs"/>
              </a:rPr>
              <a:t>Follow Up and Quarterly Calls: We follow up with one call after two weeks, and then quarterly calls from our specialists for additional training and safety program review.</a:t>
            </a:r>
            <a:endParaRPr lang="en-US" dirty="0"/>
          </a:p>
        </p:txBody>
      </p:sp>
    </p:spTree>
    <p:extLst>
      <p:ext uri="{BB962C8B-B14F-4D97-AF65-F5344CB8AC3E}">
        <p14:creationId xmlns:p14="http://schemas.microsoft.com/office/powerpoint/2010/main" val="391984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8435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888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879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Automate Manual Processes</a:t>
            </a:r>
          </a:p>
          <a:p>
            <a:endParaRPr lang="en-US" dirty="0"/>
          </a:p>
          <a:p>
            <a:r>
              <a:rPr lang="en-US" dirty="0"/>
              <a:t>Reduce Paper-Driven Processes</a:t>
            </a:r>
          </a:p>
          <a:p>
            <a:r>
              <a:rPr lang="en-US" dirty="0"/>
              <a:t>Move paper-based safety inspections, equipment audits, and the reporting of incidents, accidents and events online. </a:t>
            </a:r>
          </a:p>
          <a:p>
            <a:pPr lvl="1"/>
            <a:endParaRPr lang="en-US" dirty="0"/>
          </a:p>
          <a:p>
            <a:r>
              <a:rPr lang="en-US" dirty="0"/>
              <a:t>Reporting</a:t>
            </a:r>
            <a:br>
              <a:rPr lang="en-US" dirty="0"/>
            </a:br>
            <a:r>
              <a:rPr lang="en-US" dirty="0"/>
              <a:t>Move reporting online. No more digging through file cabinets or cobbling together Excel spreadsheets. </a:t>
            </a:r>
          </a:p>
          <a:p>
            <a:endParaRPr lang="en-US" dirty="0"/>
          </a:p>
          <a:p>
            <a:r>
              <a:rPr lang="en-US" dirty="0"/>
              <a:t>Consistent Communication</a:t>
            </a:r>
          </a:p>
          <a:p>
            <a:r>
              <a:rPr lang="en-US" dirty="0"/>
              <a:t>Audit and inspection results plus corrective action recommendations are shared consistently with every facility.</a:t>
            </a:r>
          </a:p>
          <a:p>
            <a:endParaRPr lang="en-US" dirty="0"/>
          </a:p>
          <a:p>
            <a:endParaRPr lang="en-US" dirty="0"/>
          </a:p>
        </p:txBody>
      </p:sp>
      <p:sp>
        <p:nvSpPr>
          <p:cNvPr id="4" name="Slide Number Placeholder 3"/>
          <p:cNvSpPr>
            <a:spLocks noGrp="1"/>
          </p:cNvSpPr>
          <p:nvPr>
            <p:ph type="sldNum" sz="quarter" idx="10"/>
          </p:nvPr>
        </p:nvSpPr>
        <p:spPr/>
        <p:txBody>
          <a:bodyPr/>
          <a:lstStyle/>
          <a:p>
            <a:fld id="{8B32C50F-E3E9-45E9-B615-5D953675B835}" type="slidenum">
              <a:rPr lang="en-US" smtClean="0"/>
              <a:pPr/>
              <a:t>6</a:t>
            </a:fld>
            <a:endParaRPr lang="en-US"/>
          </a:p>
        </p:txBody>
      </p:sp>
    </p:spTree>
    <p:extLst>
      <p:ext uri="{BB962C8B-B14F-4D97-AF65-F5344CB8AC3E}">
        <p14:creationId xmlns:p14="http://schemas.microsoft.com/office/powerpoint/2010/main" val="248072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Reduce Total Cost of Risk</a:t>
            </a:r>
          </a:p>
          <a:p>
            <a:endParaRPr lang="en-US" sz="2000" dirty="0"/>
          </a:p>
          <a:p>
            <a:r>
              <a:rPr lang="en-US" sz="2000" dirty="0"/>
              <a:t>Insurance Premiums</a:t>
            </a:r>
          </a:p>
          <a:p>
            <a:r>
              <a:rPr lang="en-US" dirty="0"/>
              <a:t>Fewer workplace accidents and injuries reduce your worker’s comp costs and insurance premiums.</a:t>
            </a:r>
          </a:p>
          <a:p>
            <a:endParaRPr lang="en-US" dirty="0"/>
          </a:p>
          <a:p>
            <a:r>
              <a:rPr lang="en-US" sz="2000" dirty="0"/>
              <a:t>Fines</a:t>
            </a:r>
            <a:br>
              <a:rPr lang="en-US" sz="2000" dirty="0"/>
            </a:br>
            <a:r>
              <a:rPr lang="en-US" dirty="0"/>
              <a:t>Avoid fines and maintain compliance by adhering to OSHA, DOL, NIOSH and other regulatory standards.</a:t>
            </a:r>
          </a:p>
          <a:p>
            <a:endParaRPr lang="en-US" dirty="0"/>
          </a:p>
          <a:p>
            <a:r>
              <a:rPr lang="en-US" dirty="0"/>
              <a:t>Injuries &amp; Absenteeism</a:t>
            </a:r>
          </a:p>
          <a:p>
            <a:r>
              <a:rPr lang="en-US" dirty="0"/>
              <a:t>Maintaining a culture of safety helps establish a healthy and productive workforce.</a:t>
            </a:r>
          </a:p>
          <a:p>
            <a:endParaRPr lang="en-US" dirty="0"/>
          </a:p>
          <a:p>
            <a:endParaRPr lang="en-US" dirty="0"/>
          </a:p>
        </p:txBody>
      </p:sp>
      <p:sp>
        <p:nvSpPr>
          <p:cNvPr id="4" name="Slide Number Placeholder 3"/>
          <p:cNvSpPr>
            <a:spLocks noGrp="1"/>
          </p:cNvSpPr>
          <p:nvPr>
            <p:ph type="sldNum" sz="quarter" idx="10"/>
          </p:nvPr>
        </p:nvSpPr>
        <p:spPr/>
        <p:txBody>
          <a:bodyPr/>
          <a:lstStyle/>
          <a:p>
            <a:fld id="{8B32C50F-E3E9-45E9-B615-5D953675B835}" type="slidenum">
              <a:rPr lang="en-US" smtClean="0"/>
              <a:pPr/>
              <a:t>7</a:t>
            </a:fld>
            <a:endParaRPr lang="en-US"/>
          </a:p>
        </p:txBody>
      </p:sp>
    </p:spTree>
    <p:extLst>
      <p:ext uri="{BB962C8B-B14F-4D97-AF65-F5344CB8AC3E}">
        <p14:creationId xmlns:p14="http://schemas.microsoft.com/office/powerpoint/2010/main" val="3913928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All-in-One Comprehensive Platform</a:t>
            </a:r>
          </a:p>
          <a:p>
            <a:pPr lvl="0"/>
            <a:endParaRPr lang="en-US" dirty="0"/>
          </a:p>
          <a:p>
            <a:pPr lvl="0"/>
            <a:r>
              <a:rPr lang="en-US" dirty="0"/>
              <a:t>All-in-One System</a:t>
            </a:r>
          </a:p>
          <a:p>
            <a:pPr lvl="0"/>
            <a:r>
              <a:rPr lang="en-US" dirty="0"/>
              <a:t>One place for self-inspections, corrective/ preventive actions, accident management, chemical inventory/SDS access, regulatory library, and </a:t>
            </a:r>
            <a:br>
              <a:rPr lang="en-US" dirty="0"/>
            </a:br>
            <a:r>
              <a:rPr lang="en-US" dirty="0"/>
              <a:t>online training. </a:t>
            </a:r>
          </a:p>
          <a:p>
            <a:pPr lvl="0"/>
            <a:endParaRPr lang="en-US" dirty="0"/>
          </a:p>
          <a:p>
            <a:pPr lvl="0"/>
            <a:r>
              <a:rPr lang="en-US" dirty="0"/>
              <a:t>Integrated LMS</a:t>
            </a:r>
          </a:p>
          <a:p>
            <a:pPr lvl="0"/>
            <a:r>
              <a:rPr lang="en-US" dirty="0"/>
              <a:t>From the same platform, quickly and efficiently train employees on their specific job hazards, industrial equipment and retrain when incidents occur. </a:t>
            </a:r>
          </a:p>
          <a:p>
            <a:pPr lvl="0"/>
            <a:endParaRPr lang="en-US" dirty="0"/>
          </a:p>
          <a:p>
            <a:pPr lvl="0"/>
            <a:r>
              <a:rPr lang="en-US" dirty="0"/>
              <a:t>Cloud-based, Mobile-enabled</a:t>
            </a:r>
          </a:p>
          <a:p>
            <a:pPr lvl="0"/>
            <a:r>
              <a:rPr lang="en-US" dirty="0"/>
              <a:t>Access the RMC when and where you need to on any web-enabled device.</a:t>
            </a:r>
          </a:p>
          <a:p>
            <a:pPr lvl="0"/>
            <a:r>
              <a:rPr lang="en-US" dirty="0"/>
              <a:t>Access the SDS library and capture inspection information and images on the spot.</a:t>
            </a:r>
          </a:p>
          <a:p>
            <a:endParaRPr lang="en-US" dirty="0"/>
          </a:p>
          <a:p>
            <a:endParaRPr lang="en-US" dirty="0"/>
          </a:p>
        </p:txBody>
      </p:sp>
      <p:sp>
        <p:nvSpPr>
          <p:cNvPr id="4" name="Slide Number Placeholder 3"/>
          <p:cNvSpPr>
            <a:spLocks noGrp="1"/>
          </p:cNvSpPr>
          <p:nvPr>
            <p:ph type="sldNum" sz="quarter" idx="10"/>
          </p:nvPr>
        </p:nvSpPr>
        <p:spPr/>
        <p:txBody>
          <a:bodyPr/>
          <a:lstStyle/>
          <a:p>
            <a:fld id="{8B32C50F-E3E9-45E9-B615-5D953675B835}" type="slidenum">
              <a:rPr lang="en-US" smtClean="0"/>
              <a:pPr/>
              <a:t>8</a:t>
            </a:fld>
            <a:endParaRPr lang="en-US"/>
          </a:p>
        </p:txBody>
      </p:sp>
    </p:spTree>
    <p:extLst>
      <p:ext uri="{BB962C8B-B14F-4D97-AF65-F5344CB8AC3E}">
        <p14:creationId xmlns:p14="http://schemas.microsoft.com/office/powerpoint/2010/main" val="266502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of a Safe and Compliant Workplace for your Clients</a:t>
            </a:r>
          </a:p>
          <a:p>
            <a:pPr marL="171450" indent="-171450">
              <a:buFont typeface="Arial" panose="020B0604020202020204" pitchFamily="34" charset="0"/>
              <a:buChar char="•"/>
            </a:pPr>
            <a:r>
              <a:rPr lang="en-US" dirty="0"/>
              <a:t>Fewer Injuries</a:t>
            </a:r>
          </a:p>
          <a:p>
            <a:pPr marL="171450" indent="-171450">
              <a:buFont typeface="Arial" panose="020B0604020202020204" pitchFamily="34" charset="0"/>
              <a:buChar char="•"/>
            </a:pPr>
            <a:r>
              <a:rPr lang="en-US" dirty="0"/>
              <a:t>Cost Control</a:t>
            </a:r>
          </a:p>
          <a:p>
            <a:pPr marL="171450" indent="-171450">
              <a:buFont typeface="Arial" panose="020B0604020202020204" pitchFamily="34" charset="0"/>
              <a:buChar char="•"/>
            </a:pPr>
            <a:r>
              <a:rPr lang="en-US" dirty="0"/>
              <a:t>Reduced Absenteeism</a:t>
            </a:r>
          </a:p>
          <a:p>
            <a:pPr marL="171450" indent="-171450">
              <a:buFont typeface="Arial" panose="020B0604020202020204" pitchFamily="34" charset="0"/>
              <a:buChar char="•"/>
            </a:pPr>
            <a:r>
              <a:rPr lang="en-US" dirty="0"/>
              <a:t>Prevent Lawsuits, Fine and Penalties</a:t>
            </a:r>
          </a:p>
          <a:p>
            <a:pPr marL="171450" indent="-171450">
              <a:buFont typeface="Arial" panose="020B0604020202020204" pitchFamily="34" charset="0"/>
              <a:buChar char="•"/>
            </a:pPr>
            <a:r>
              <a:rPr lang="en-US" dirty="0"/>
              <a:t>Lower Ex-Mod Score</a:t>
            </a:r>
          </a:p>
          <a:p>
            <a:pPr marL="171450" indent="-171450">
              <a:buFont typeface="Arial" panose="020B0604020202020204" pitchFamily="34" charset="0"/>
              <a:buChar char="•"/>
            </a:pPr>
            <a:r>
              <a:rPr lang="en-US" dirty="0"/>
              <a:t>Minimize Lost Productivity</a:t>
            </a:r>
          </a:p>
          <a:p>
            <a:pPr marL="171450" indent="-171450">
              <a:buFont typeface="Arial" panose="020B0604020202020204" pitchFamily="34" charset="0"/>
              <a:buChar char="•"/>
            </a:pPr>
            <a:r>
              <a:rPr lang="en-US" dirty="0"/>
              <a:t>Avoid Bad Publicity</a:t>
            </a:r>
          </a:p>
          <a:p>
            <a:pPr marL="171450" indent="-171450">
              <a:buFont typeface="Arial" panose="020B0604020202020204" pitchFamily="34" charset="0"/>
              <a:buChar char="•"/>
            </a:pPr>
            <a:r>
              <a:rPr lang="en-US" dirty="0"/>
              <a:t>Fewer Worker’s Comp Claims</a:t>
            </a:r>
          </a:p>
          <a:p>
            <a:pPr marL="171450" indent="-171450">
              <a:buFont typeface="Arial" panose="020B0604020202020204" pitchFamily="34" charset="0"/>
              <a:buChar char="•"/>
            </a:pPr>
            <a:r>
              <a:rPr lang="en-US" dirty="0"/>
              <a:t>Higher Employee Satisfactions</a:t>
            </a:r>
          </a:p>
          <a:p>
            <a:pPr marL="171450" indent="-171450">
              <a:buFont typeface="Arial" panose="020B0604020202020204" pitchFamily="34" charset="0"/>
              <a:buChar char="•"/>
            </a:pPr>
            <a:r>
              <a:rPr lang="en-US" dirty="0"/>
              <a:t>Lower Turnover</a:t>
            </a:r>
          </a:p>
        </p:txBody>
      </p:sp>
      <p:sp>
        <p:nvSpPr>
          <p:cNvPr id="4" name="Slide Number Placeholder 3"/>
          <p:cNvSpPr>
            <a:spLocks noGrp="1"/>
          </p:cNvSpPr>
          <p:nvPr>
            <p:ph type="sldNum" sz="quarter" idx="10"/>
          </p:nvPr>
        </p:nvSpPr>
        <p:spPr/>
        <p:txBody>
          <a:bodyPr/>
          <a:lstStyle/>
          <a:p>
            <a:fld id="{8B32C50F-E3E9-45E9-B615-5D953675B835}" type="slidenum">
              <a:rPr lang="en-US" smtClean="0"/>
              <a:pPr/>
              <a:t>12</a:t>
            </a:fld>
            <a:endParaRPr lang="en-US"/>
          </a:p>
        </p:txBody>
      </p:sp>
    </p:spTree>
    <p:extLst>
      <p:ext uri="{BB962C8B-B14F-4D97-AF65-F5344CB8AC3E}">
        <p14:creationId xmlns:p14="http://schemas.microsoft.com/office/powerpoint/2010/main" val="749931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gradFill flip="none" rotWithShape="1">
          <a:gsLst>
            <a:gs pos="75000">
              <a:schemeClr val="accent3"/>
            </a:gs>
            <a:gs pos="0">
              <a:schemeClr val="accent2"/>
            </a:gs>
          </a:gsLst>
          <a:lin ang="2700000" scaled="1"/>
          <a:tileRect/>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itle 1">
            <a:extLst>
              <a:ext uri="{FF2B5EF4-FFF2-40B4-BE49-F238E27FC236}">
                <a16:creationId xmlns:a16="http://schemas.microsoft.com/office/drawing/2014/main" id="{F6C93F05-1851-0449-88B7-74C446A029A9}"/>
              </a:ext>
            </a:extLst>
          </p:cNvPr>
          <p:cNvSpPr>
            <a:spLocks noGrp="1"/>
          </p:cNvSpPr>
          <p:nvPr>
            <p:ph type="ctrTitle"/>
          </p:nvPr>
        </p:nvSpPr>
        <p:spPr>
          <a:xfrm>
            <a:off x="1058863" y="2518394"/>
            <a:ext cx="8685212" cy="2239937"/>
          </a:xfrm>
        </p:spPr>
        <p:txBody>
          <a:bodyPr anchor="b">
            <a:normAutofit/>
          </a:bodyPr>
          <a:lstStyle>
            <a:lvl1pPr algn="l">
              <a:defRPr sz="5400">
                <a:solidFill>
                  <a:schemeClr val="bg1"/>
                </a:solidFill>
              </a:defRPr>
            </a:lvl1pPr>
          </a:lstStyle>
          <a:p>
            <a:r>
              <a:rPr lang="en-US" dirty="0"/>
              <a:t>Click to edit Master title style</a:t>
            </a:r>
          </a:p>
        </p:txBody>
      </p:sp>
      <p:sp>
        <p:nvSpPr>
          <p:cNvPr id="93" name="Subtitle 2">
            <a:extLst>
              <a:ext uri="{FF2B5EF4-FFF2-40B4-BE49-F238E27FC236}">
                <a16:creationId xmlns:a16="http://schemas.microsoft.com/office/drawing/2014/main" id="{3F0542CB-839C-F54E-B070-E09BDFB51C67}"/>
              </a:ext>
            </a:extLst>
          </p:cNvPr>
          <p:cNvSpPr>
            <a:spLocks noGrp="1"/>
          </p:cNvSpPr>
          <p:nvPr>
            <p:ph type="subTitle" idx="1"/>
          </p:nvPr>
        </p:nvSpPr>
        <p:spPr>
          <a:xfrm>
            <a:off x="1058863" y="5004757"/>
            <a:ext cx="8685212"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4" name="Text Placeholder 7">
            <a:extLst>
              <a:ext uri="{FF2B5EF4-FFF2-40B4-BE49-F238E27FC236}">
                <a16:creationId xmlns:a16="http://schemas.microsoft.com/office/drawing/2014/main" id="{B59B40AB-BC87-244F-BB7D-BA0D7E2876EE}"/>
              </a:ext>
            </a:extLst>
          </p:cNvPr>
          <p:cNvSpPr>
            <a:spLocks noGrp="1"/>
          </p:cNvSpPr>
          <p:nvPr>
            <p:ph type="body" sz="quarter" idx="11"/>
          </p:nvPr>
        </p:nvSpPr>
        <p:spPr>
          <a:xfrm>
            <a:off x="1058862" y="5486379"/>
            <a:ext cx="868495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pic>
        <p:nvPicPr>
          <p:cNvPr id="97" name="Graphic 96">
            <a:extLst>
              <a:ext uri="{FF2B5EF4-FFF2-40B4-BE49-F238E27FC236}">
                <a16:creationId xmlns:a16="http://schemas.microsoft.com/office/drawing/2014/main" id="{FC86CBF0-C81D-2748-8B9D-73CE93039354}"/>
              </a:ext>
            </a:extLst>
          </p:cNvPr>
          <p:cNvPicPr>
            <a:picLocks noChangeAspect="1"/>
          </p:cNvPicPr>
          <p:nvPr userDrawn="1"/>
        </p:nvPicPr>
        <p:blipFill>
          <a:blip r:embed="rId4"/>
          <a:srcRect/>
          <a:stretch/>
        </p:blipFill>
        <p:spPr>
          <a:xfrm>
            <a:off x="1058863" y="1615311"/>
            <a:ext cx="2283620" cy="652463"/>
          </a:xfrm>
          <a:prstGeom prst="rect">
            <a:avLst/>
          </a:prstGeom>
        </p:spPr>
      </p:pic>
    </p:spTree>
    <p:extLst>
      <p:ext uri="{BB962C8B-B14F-4D97-AF65-F5344CB8AC3E}">
        <p14:creationId xmlns:p14="http://schemas.microsoft.com/office/powerpoint/2010/main" val="347770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D">
    <p:bg>
      <p:bgPr>
        <a:gradFill>
          <a:gsLst>
            <a:gs pos="100000">
              <a:srgbClr val="CF63CE"/>
            </a:gs>
            <a:gs pos="0">
              <a:schemeClr val="accent5"/>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3" name="Rectangle 92">
            <a:extLst>
              <a:ext uri="{FF2B5EF4-FFF2-40B4-BE49-F238E27FC236}">
                <a16:creationId xmlns:a16="http://schemas.microsoft.com/office/drawing/2014/main" id="{B9EEA6F4-4104-CD43-890A-A321D67917C2}"/>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raphic 13">
            <a:extLst>
              <a:ext uri="{FF2B5EF4-FFF2-40B4-BE49-F238E27FC236}">
                <a16:creationId xmlns:a16="http://schemas.microsoft.com/office/drawing/2014/main" id="{24C2807F-E53B-FD4D-8C58-C36378C0AF89}"/>
              </a:ext>
            </a:extLst>
          </p:cNvPr>
          <p:cNvPicPr>
            <a:picLocks noChangeAspect="1"/>
          </p:cNvPicPr>
          <p:nvPr userDrawn="1"/>
        </p:nvPicPr>
        <p:blipFill>
          <a:blip r:embed="rId4"/>
          <a:srcRect/>
          <a:stretch/>
        </p:blipFill>
        <p:spPr>
          <a:xfrm>
            <a:off x="498408" y="6502817"/>
            <a:ext cx="960120" cy="274320"/>
          </a:xfrm>
          <a:prstGeom prst="rect">
            <a:avLst/>
          </a:prstGeom>
        </p:spPr>
      </p:pic>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50DA8FE7-0CAF-404D-A033-035AB54D51D1}"/>
              </a:ext>
            </a:extLst>
          </p:cNvPr>
          <p:cNvSpPr>
            <a:spLocks noGrp="1"/>
          </p:cNvSpPr>
          <p:nvPr>
            <p:ph type="ftr" sz="quarter" idx="13"/>
          </p:nvPr>
        </p:nvSpPr>
        <p:spPr/>
        <p:txBody>
          <a:bodyPr/>
          <a:lstStyle/>
          <a:p>
            <a:r>
              <a:rPr lang="en-US"/>
              <a:t>© KPA 2019. ALL RIGHTS RESERVED. </a:t>
            </a:r>
            <a:endParaRPr lang="en-US" dirty="0"/>
          </a:p>
        </p:txBody>
      </p:sp>
      <p:sp>
        <p:nvSpPr>
          <p:cNvPr id="91" name="Title 1">
            <a:extLst>
              <a:ext uri="{FF2B5EF4-FFF2-40B4-BE49-F238E27FC236}">
                <a16:creationId xmlns:a16="http://schemas.microsoft.com/office/drawing/2014/main" id="{2A1F16D7-052D-2848-880C-86020BE1A094}"/>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4335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E">
    <p:bg>
      <p:bgPr>
        <a:gradFill>
          <a:gsLst>
            <a:gs pos="100000">
              <a:srgbClr val="FFAB4D"/>
            </a:gs>
            <a:gs pos="0">
              <a:schemeClr val="accent6"/>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1" name="Rectangle 90">
            <a:extLst>
              <a:ext uri="{FF2B5EF4-FFF2-40B4-BE49-F238E27FC236}">
                <a16:creationId xmlns:a16="http://schemas.microsoft.com/office/drawing/2014/main" id="{39204F29-59D1-FB48-9AA6-9DB95AD8A7C0}"/>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Graphic 13">
            <a:extLst>
              <a:ext uri="{FF2B5EF4-FFF2-40B4-BE49-F238E27FC236}">
                <a16:creationId xmlns:a16="http://schemas.microsoft.com/office/drawing/2014/main" id="{C37E9215-3A24-E74B-9500-24572138D834}"/>
              </a:ext>
            </a:extLst>
          </p:cNvPr>
          <p:cNvPicPr>
            <a:picLocks noChangeAspect="1"/>
          </p:cNvPicPr>
          <p:nvPr userDrawn="1"/>
        </p:nvPicPr>
        <p:blipFill>
          <a:blip r:embed="rId4"/>
          <a:srcRect/>
          <a:stretch/>
        </p:blipFill>
        <p:spPr>
          <a:xfrm>
            <a:off x="498408" y="6502817"/>
            <a:ext cx="960120" cy="274320"/>
          </a:xfrm>
          <a:prstGeom prst="rect">
            <a:avLst/>
          </a:prstGeom>
        </p:spPr>
      </p:pic>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39815F87-7619-9947-B40E-18A44189CFAD}"/>
              </a:ext>
            </a:extLst>
          </p:cNvPr>
          <p:cNvSpPr>
            <a:spLocks noGrp="1"/>
          </p:cNvSpPr>
          <p:nvPr>
            <p:ph type="ftr" sz="quarter" idx="13"/>
          </p:nvPr>
        </p:nvSpPr>
        <p:spPr/>
        <p:txBody>
          <a:bodyPr/>
          <a:lstStyle/>
          <a:p>
            <a:r>
              <a:rPr lang="en-US"/>
              <a:t>© KPA 2019. ALL RIGHTS RESERVED. </a:t>
            </a:r>
            <a:endParaRPr lang="en-US" dirty="0"/>
          </a:p>
        </p:txBody>
      </p:sp>
      <p:sp>
        <p:nvSpPr>
          <p:cNvPr id="90" name="Title 1">
            <a:extLst>
              <a:ext uri="{FF2B5EF4-FFF2-40B4-BE49-F238E27FC236}">
                <a16:creationId xmlns:a16="http://schemas.microsoft.com/office/drawing/2014/main" id="{BDED1F00-E96C-554A-BA51-37A0C189EF1C}"/>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9939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Statement A">
    <p:bg>
      <p:bgPr>
        <a:solidFill>
          <a:schemeClr val="tx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8E72AFD-7697-3A46-90CB-A0873FF5A5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cxnSp>
        <p:nvCxnSpPr>
          <p:cNvPr id="7" name="Straight Connector 6">
            <a:extLst>
              <a:ext uri="{FF2B5EF4-FFF2-40B4-BE49-F238E27FC236}">
                <a16:creationId xmlns:a16="http://schemas.microsoft.com/office/drawing/2014/main" id="{43280AAA-0C20-E749-9FF1-3B43F4743BC2}"/>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6193E6A-27F9-5E44-9C03-97AED0BDD483}"/>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25316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Statement B">
    <p:bg>
      <p:bgPr>
        <a:solidFill>
          <a:schemeClr val="accent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8E72AFD-7697-3A46-90CB-A0873FF5A5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cxnSp>
        <p:nvCxnSpPr>
          <p:cNvPr id="7" name="Straight Connector 6">
            <a:extLst>
              <a:ext uri="{FF2B5EF4-FFF2-40B4-BE49-F238E27FC236}">
                <a16:creationId xmlns:a16="http://schemas.microsoft.com/office/drawing/2014/main" id="{43280AAA-0C20-E749-9FF1-3B43F4743BC2}"/>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16193E6A-27F9-5E44-9C03-97AED0BDD483}"/>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240462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Statement C">
    <p:bg>
      <p:bgPr>
        <a:solidFill>
          <a:schemeClr val="accent4"/>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32CBC8C-09CC-714A-8024-395C9873CC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3" name="Footer Placeholder 2">
            <a:extLst>
              <a:ext uri="{FF2B5EF4-FFF2-40B4-BE49-F238E27FC236}">
                <a16:creationId xmlns:a16="http://schemas.microsoft.com/office/drawing/2014/main" id="{53EF4C32-9744-8F4E-8F43-547C685E2FE5}"/>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355796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Statement 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pic>
        <p:nvPicPr>
          <p:cNvPr id="8" name="Graphic 7">
            <a:extLst>
              <a:ext uri="{FF2B5EF4-FFF2-40B4-BE49-F238E27FC236}">
                <a16:creationId xmlns:a16="http://schemas.microsoft.com/office/drawing/2014/main" id="{2D3C34D6-C4DE-8F43-8D48-BD3C04D5B1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3" name="Footer Placeholder 2">
            <a:extLst>
              <a:ext uri="{FF2B5EF4-FFF2-40B4-BE49-F238E27FC236}">
                <a16:creationId xmlns:a16="http://schemas.microsoft.com/office/drawing/2014/main" id="{98A8151E-58CB-BC49-8EA9-3BC5953ADAD4}"/>
              </a:ext>
            </a:extLst>
          </p:cNvPr>
          <p:cNvSpPr>
            <a:spLocks noGrp="1"/>
          </p:cNvSpPr>
          <p:nvPr>
            <p:ph type="ftr" sz="quarter" idx="13"/>
          </p:nvPr>
        </p:nvSpPr>
        <p:spPr/>
        <p:txBody>
          <a:bodyPr/>
          <a:lstStyle/>
          <a:p>
            <a:r>
              <a:rPr lang="en-US"/>
              <a:t>© KPA 2019. ALL RIGHTS RESERVED. </a:t>
            </a:r>
            <a:endParaRPr lang="en-US" dirty="0"/>
          </a:p>
        </p:txBody>
      </p:sp>
    </p:spTree>
    <p:extLst>
      <p:ext uri="{BB962C8B-B14F-4D97-AF65-F5344CB8AC3E}">
        <p14:creationId xmlns:p14="http://schemas.microsoft.com/office/powerpoint/2010/main" val="106911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Statement E">
    <p:bg>
      <p:bgPr>
        <a:solidFill>
          <a:schemeClr val="accent6"/>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0CD568A-C417-9E44-855A-8333F995AE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2" name="Title 1">
            <a:extLst>
              <a:ext uri="{FF2B5EF4-FFF2-40B4-BE49-F238E27FC236}">
                <a16:creationId xmlns:a16="http://schemas.microsoft.com/office/drawing/2014/main" id="{5928B968-27C0-4743-B19A-125AE1BEA1FE}"/>
              </a:ext>
            </a:extLst>
          </p:cNvPr>
          <p:cNvSpPr>
            <a:spLocks noGrp="1"/>
          </p:cNvSpPr>
          <p:nvPr>
            <p:ph type="title"/>
          </p:nvPr>
        </p:nvSpPr>
        <p:spPr>
          <a:xfrm>
            <a:off x="2952750" y="1268016"/>
            <a:ext cx="8394700" cy="4321968"/>
          </a:xfrm>
        </p:spPr>
        <p:txBody>
          <a:bodyPr anchor="ctr">
            <a:normAutofit/>
          </a:bodyPr>
          <a:lstStyle>
            <a:lvl1pPr>
              <a:defRPr sz="48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8D512ED1-02DA-AA4A-8DE5-C85D9245011A}"/>
              </a:ext>
            </a:extLst>
          </p:cNvPr>
          <p:cNvSpPr>
            <a:spLocks noGrp="1"/>
          </p:cNvSpPr>
          <p:nvPr>
            <p:ph type="sldNum" sz="quarter" idx="10"/>
          </p:nvPr>
        </p:nvSpPr>
        <p:spPr/>
        <p:txBody>
          <a:bodyPr/>
          <a:lstStyle>
            <a:lvl1pPr>
              <a:defRPr>
                <a:solidFill>
                  <a:schemeClr val="bg1">
                    <a:lumMod val="75000"/>
                  </a:schemeClr>
                </a:solidFill>
              </a:defRPr>
            </a:lvl1pPr>
          </a:lstStyle>
          <a:p>
            <a:r>
              <a:rPr lang="en-US"/>
              <a:t>PG </a:t>
            </a:r>
            <a:fld id="{82E5F845-5360-AC48-894D-E3ACF0C39174}" type="slidenum">
              <a:rPr lang="en-US" smtClean="0"/>
              <a:pPr/>
              <a:t>‹#›</a:t>
            </a:fld>
            <a:endParaRPr lang="en-US" dirty="0"/>
          </a:p>
        </p:txBody>
      </p:sp>
      <p:cxnSp>
        <p:nvCxnSpPr>
          <p:cNvPr id="9" name="Straight Connector 8">
            <a:extLst>
              <a:ext uri="{FF2B5EF4-FFF2-40B4-BE49-F238E27FC236}">
                <a16:creationId xmlns:a16="http://schemas.microsoft.com/office/drawing/2014/main" id="{11B60471-562D-E842-A188-BF55FFB1C145}"/>
              </a:ext>
            </a:extLst>
          </p:cNvPr>
          <p:cNvCxnSpPr>
            <a:cxnSpLocks/>
          </p:cNvCxnSpPr>
          <p:nvPr userDrawn="1"/>
        </p:nvCxnSpPr>
        <p:spPr>
          <a:xfrm>
            <a:off x="473075" y="6400799"/>
            <a:ext cx="1123791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4FA9FA0-80A4-974E-9D32-43B45D133978}"/>
              </a:ext>
            </a:extLst>
          </p:cNvPr>
          <p:cNvSpPr>
            <a:spLocks noGrp="1"/>
          </p:cNvSpPr>
          <p:nvPr>
            <p:ph type="ftr" sz="quarter" idx="11"/>
          </p:nvPr>
        </p:nvSpPr>
        <p:spPr/>
        <p:txBody>
          <a:bodyPr/>
          <a:lstStyle/>
          <a:p>
            <a:r>
              <a:rPr lang="en-US"/>
              <a:t>© KPA 2019. ALL RIGHTS RESERVED. </a:t>
            </a:r>
            <a:endParaRPr lang="en-US" dirty="0"/>
          </a:p>
        </p:txBody>
      </p:sp>
    </p:spTree>
    <p:extLst>
      <p:ext uri="{BB962C8B-B14F-4D97-AF65-F5344CB8AC3E}">
        <p14:creationId xmlns:p14="http://schemas.microsoft.com/office/powerpoint/2010/main" val="31969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0CA9842-9634-614E-94CB-688679114E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4" name="Footer Placeholder 3">
            <a:extLst>
              <a:ext uri="{FF2B5EF4-FFF2-40B4-BE49-F238E27FC236}">
                <a16:creationId xmlns:a16="http://schemas.microsoft.com/office/drawing/2014/main" id="{99479A35-5936-334D-8446-56AF811140DD}"/>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F1EED621-7044-F74F-B24D-2A036F6E00E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6" name="Text Placeholder 5">
            <a:extLst>
              <a:ext uri="{FF2B5EF4-FFF2-40B4-BE49-F238E27FC236}">
                <a16:creationId xmlns:a16="http://schemas.microsoft.com/office/drawing/2014/main" id="{356BD3B1-D9A4-9E40-8993-25C392CFEFCE}"/>
              </a:ext>
            </a:extLst>
          </p:cNvPr>
          <p:cNvSpPr>
            <a:spLocks noGrp="1"/>
          </p:cNvSpPr>
          <p:nvPr>
            <p:ph type="body" sz="quarter" idx="12"/>
          </p:nvPr>
        </p:nvSpPr>
        <p:spPr>
          <a:xfrm>
            <a:off x="2947989" y="1033264"/>
            <a:ext cx="8101012" cy="4334271"/>
          </a:xfrm>
        </p:spPr>
        <p:txBody>
          <a:bodyPr anchor="ctr"/>
          <a:lstStyle>
            <a:lvl1pPr marL="0" indent="0">
              <a:buFont typeface="Arial" panose="020B0604020202020204" pitchFamily="34" charset="0"/>
              <a:buNone/>
              <a:defRPr sz="3600" i="1">
                <a:solidFill>
                  <a:schemeClr val="bg1"/>
                </a:solidFill>
              </a:defRPr>
            </a:lvl1pPr>
            <a:lvl2pPr marL="4763" indent="0">
              <a:spcBef>
                <a:spcPts val="1800"/>
              </a:spcBef>
              <a:spcAft>
                <a:spcPts val="0"/>
              </a:spcAft>
              <a:buNone/>
              <a:tabLst/>
              <a:defRPr sz="1400" b="1">
                <a:solidFill>
                  <a:schemeClr val="accent3"/>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00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7" name="Text Placeholder 5">
            <a:extLst>
              <a:ext uri="{FF2B5EF4-FFF2-40B4-BE49-F238E27FC236}">
                <a16:creationId xmlns:a16="http://schemas.microsoft.com/office/drawing/2014/main" id="{0902ED03-A5E9-AD41-9B0C-AD469058D856}"/>
              </a:ext>
            </a:extLst>
          </p:cNvPr>
          <p:cNvSpPr>
            <a:spLocks noGrp="1"/>
          </p:cNvSpPr>
          <p:nvPr>
            <p:ph type="body" sz="quarter" idx="14"/>
          </p:nvPr>
        </p:nvSpPr>
        <p:spPr>
          <a:xfrm>
            <a:off x="2947989" y="1033264"/>
            <a:ext cx="8101012" cy="4334271"/>
          </a:xfrm>
        </p:spPr>
        <p:txBody>
          <a:bodyPr anchor="ctr"/>
          <a:lstStyle>
            <a:lvl1pPr marL="0" indent="0">
              <a:buFont typeface="Arial" panose="020B0604020202020204" pitchFamily="34" charset="0"/>
              <a:buNone/>
              <a:defRPr sz="36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pic>
        <p:nvPicPr>
          <p:cNvPr id="4" name="Graphic 3">
            <a:extLst>
              <a:ext uri="{FF2B5EF4-FFF2-40B4-BE49-F238E27FC236}">
                <a16:creationId xmlns:a16="http://schemas.microsoft.com/office/drawing/2014/main" id="{AB9434E6-0435-F841-B503-4D83AF5BDB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58" y="295000"/>
            <a:ext cx="2430603" cy="5806440"/>
          </a:xfrm>
          <a:prstGeom prst="rect">
            <a:avLst/>
          </a:prstGeom>
        </p:spPr>
      </p:pic>
    </p:spTree>
    <p:extLst>
      <p:ext uri="{BB962C8B-B14F-4D97-AF65-F5344CB8AC3E}">
        <p14:creationId xmlns:p14="http://schemas.microsoft.com/office/powerpoint/2010/main" val="317560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Title Dark">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0CA9842-9634-614E-94CB-688679114E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779" y="299359"/>
            <a:ext cx="4857557" cy="5802082"/>
          </a:xfrm>
          <a:prstGeom prst="rect">
            <a:avLst/>
          </a:prstGeom>
        </p:spPr>
      </p:pic>
      <p:sp>
        <p:nvSpPr>
          <p:cNvPr id="4" name="Footer Placeholder 3">
            <a:extLst>
              <a:ext uri="{FF2B5EF4-FFF2-40B4-BE49-F238E27FC236}">
                <a16:creationId xmlns:a16="http://schemas.microsoft.com/office/drawing/2014/main" id="{99479A35-5936-334D-8446-56AF811140DD}"/>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F1EED621-7044-F74F-B24D-2A036F6E00E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6" name="Text Placeholder 5">
            <a:extLst>
              <a:ext uri="{FF2B5EF4-FFF2-40B4-BE49-F238E27FC236}">
                <a16:creationId xmlns:a16="http://schemas.microsoft.com/office/drawing/2014/main" id="{356BD3B1-D9A4-9E40-8993-25C392CFEFCE}"/>
              </a:ext>
            </a:extLst>
          </p:cNvPr>
          <p:cNvSpPr>
            <a:spLocks noGrp="1"/>
          </p:cNvSpPr>
          <p:nvPr>
            <p:ph type="body" sz="quarter" idx="12"/>
          </p:nvPr>
        </p:nvSpPr>
        <p:spPr>
          <a:xfrm>
            <a:off x="3017520" y="1828800"/>
            <a:ext cx="8031480" cy="3836113"/>
          </a:xfrm>
        </p:spPr>
        <p:txBody>
          <a:bodyPr anchor="t"/>
          <a:lstStyle>
            <a:lvl1pPr marL="0" indent="0">
              <a:buFont typeface="Arial" panose="020B0604020202020204" pitchFamily="34" charset="0"/>
              <a:buNone/>
              <a:defRPr sz="2800" i="1">
                <a:solidFill>
                  <a:schemeClr val="bg1"/>
                </a:solidFill>
              </a:defRPr>
            </a:lvl1pPr>
            <a:lvl2pPr marL="4763" indent="0">
              <a:spcBef>
                <a:spcPts val="1800"/>
              </a:spcBef>
              <a:spcAft>
                <a:spcPts val="0"/>
              </a:spcAft>
              <a:buNone/>
              <a:tabLst/>
              <a:defRPr sz="1400" b="1">
                <a:solidFill>
                  <a:schemeClr val="accent3"/>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
        <p:nvSpPr>
          <p:cNvPr id="7" name="Title 1">
            <a:extLst>
              <a:ext uri="{FF2B5EF4-FFF2-40B4-BE49-F238E27FC236}">
                <a16:creationId xmlns:a16="http://schemas.microsoft.com/office/drawing/2014/main" id="{9CDA162B-291B-2A43-955F-5CA12DBEEC4E}"/>
              </a:ext>
            </a:extLst>
          </p:cNvPr>
          <p:cNvSpPr>
            <a:spLocks noGrp="1"/>
          </p:cNvSpPr>
          <p:nvPr>
            <p:ph type="title"/>
          </p:nvPr>
        </p:nvSpPr>
        <p:spPr>
          <a:xfrm>
            <a:off x="3017520" y="365760"/>
            <a:ext cx="8693468" cy="1148364"/>
          </a:xfrm>
        </p:spPr>
        <p:txBody>
          <a:bodyPr anchor="b"/>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1580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ight">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92" name="Title 1">
            <a:extLst>
              <a:ext uri="{FF2B5EF4-FFF2-40B4-BE49-F238E27FC236}">
                <a16:creationId xmlns:a16="http://schemas.microsoft.com/office/drawing/2014/main" id="{F6C93F05-1851-0449-88B7-74C446A029A9}"/>
              </a:ext>
            </a:extLst>
          </p:cNvPr>
          <p:cNvSpPr>
            <a:spLocks noGrp="1"/>
          </p:cNvSpPr>
          <p:nvPr>
            <p:ph type="ctrTitle"/>
          </p:nvPr>
        </p:nvSpPr>
        <p:spPr>
          <a:xfrm>
            <a:off x="1058863" y="2518394"/>
            <a:ext cx="8685212" cy="2239937"/>
          </a:xfrm>
        </p:spPr>
        <p:txBody>
          <a:bodyPr anchor="b">
            <a:normAutofit/>
          </a:bodyPr>
          <a:lstStyle>
            <a:lvl1pPr algn="l">
              <a:defRPr sz="5400">
                <a:solidFill>
                  <a:schemeClr val="tx1">
                    <a:lumMod val="85000"/>
                    <a:lumOff val="15000"/>
                  </a:schemeClr>
                </a:solidFill>
              </a:defRPr>
            </a:lvl1pPr>
          </a:lstStyle>
          <a:p>
            <a:r>
              <a:rPr lang="en-US" dirty="0"/>
              <a:t>Click to edit Master title style</a:t>
            </a:r>
          </a:p>
        </p:txBody>
      </p:sp>
      <p:sp>
        <p:nvSpPr>
          <p:cNvPr id="93" name="Subtitle 2">
            <a:extLst>
              <a:ext uri="{FF2B5EF4-FFF2-40B4-BE49-F238E27FC236}">
                <a16:creationId xmlns:a16="http://schemas.microsoft.com/office/drawing/2014/main" id="{3F0542CB-839C-F54E-B070-E09BDFB51C67}"/>
              </a:ext>
            </a:extLst>
          </p:cNvPr>
          <p:cNvSpPr>
            <a:spLocks noGrp="1"/>
          </p:cNvSpPr>
          <p:nvPr>
            <p:ph type="subTitle" idx="1"/>
          </p:nvPr>
        </p:nvSpPr>
        <p:spPr>
          <a:xfrm>
            <a:off x="1058863" y="5004757"/>
            <a:ext cx="8685212" cy="39626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4" name="Text Placeholder 7">
            <a:extLst>
              <a:ext uri="{FF2B5EF4-FFF2-40B4-BE49-F238E27FC236}">
                <a16:creationId xmlns:a16="http://schemas.microsoft.com/office/drawing/2014/main" id="{B59B40AB-BC87-244F-BB7D-BA0D7E2876EE}"/>
              </a:ext>
            </a:extLst>
          </p:cNvPr>
          <p:cNvSpPr>
            <a:spLocks noGrp="1"/>
          </p:cNvSpPr>
          <p:nvPr>
            <p:ph type="body" sz="quarter" idx="11"/>
          </p:nvPr>
        </p:nvSpPr>
        <p:spPr>
          <a:xfrm>
            <a:off x="1058862" y="5486379"/>
            <a:ext cx="8684957" cy="785813"/>
          </a:xfrm>
        </p:spPr>
        <p:txBody>
          <a:bodyPr>
            <a:noAutofit/>
          </a:bodyPr>
          <a:lstStyle>
            <a:lvl1pPr marL="0" indent="0">
              <a:spcAft>
                <a:spcPts val="0"/>
              </a:spcAft>
              <a:buFont typeface="Arial" panose="020B0604020202020204" pitchFamily="34" charset="0"/>
              <a:buNone/>
              <a:defRPr sz="1600">
                <a:solidFill>
                  <a:schemeClr val="accent2"/>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pic>
        <p:nvPicPr>
          <p:cNvPr id="95" name="Graphic 94">
            <a:extLst>
              <a:ext uri="{FF2B5EF4-FFF2-40B4-BE49-F238E27FC236}">
                <a16:creationId xmlns:a16="http://schemas.microsoft.com/office/drawing/2014/main" id="{2F38AA46-EC4A-AB40-87D6-2217879A90D4}"/>
              </a:ext>
            </a:extLst>
          </p:cNvPr>
          <p:cNvPicPr>
            <a:picLocks noChangeAspect="1"/>
          </p:cNvPicPr>
          <p:nvPr userDrawn="1"/>
        </p:nvPicPr>
        <p:blipFill>
          <a:blip r:embed="rId4"/>
          <a:srcRect/>
          <a:stretch/>
        </p:blipFill>
        <p:spPr>
          <a:xfrm>
            <a:off x="1058863" y="1627694"/>
            <a:ext cx="2240280" cy="640080"/>
          </a:xfrm>
          <a:prstGeom prst="rect">
            <a:avLst/>
          </a:prstGeom>
        </p:spPr>
      </p:pic>
    </p:spTree>
    <p:extLst>
      <p:ext uri="{BB962C8B-B14F-4D97-AF65-F5344CB8AC3E}">
        <p14:creationId xmlns:p14="http://schemas.microsoft.com/office/powerpoint/2010/main" val="187398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Title l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8" name="Text Placeholder 5">
            <a:extLst>
              <a:ext uri="{FF2B5EF4-FFF2-40B4-BE49-F238E27FC236}">
                <a16:creationId xmlns:a16="http://schemas.microsoft.com/office/drawing/2014/main" id="{183A03FA-EE38-594A-895B-0DED69FF7CBE}"/>
              </a:ext>
            </a:extLst>
          </p:cNvPr>
          <p:cNvSpPr>
            <a:spLocks noGrp="1"/>
          </p:cNvSpPr>
          <p:nvPr>
            <p:ph type="body" sz="quarter" idx="14"/>
          </p:nvPr>
        </p:nvSpPr>
        <p:spPr>
          <a:xfrm>
            <a:off x="3017520" y="1828800"/>
            <a:ext cx="8031480" cy="3836113"/>
          </a:xfrm>
        </p:spPr>
        <p:txBody>
          <a:bodyPr anchor="t"/>
          <a:lstStyle>
            <a:lvl1pPr marL="0" indent="0">
              <a:buFont typeface="Arial" panose="020B0604020202020204" pitchFamily="34" charset="0"/>
              <a:buNone/>
              <a:defRPr sz="28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
        <p:nvSpPr>
          <p:cNvPr id="9" name="Title 1">
            <a:extLst>
              <a:ext uri="{FF2B5EF4-FFF2-40B4-BE49-F238E27FC236}">
                <a16:creationId xmlns:a16="http://schemas.microsoft.com/office/drawing/2014/main" id="{605E16E8-CE34-6E46-A701-FDCF9B7FA339}"/>
              </a:ext>
            </a:extLst>
          </p:cNvPr>
          <p:cNvSpPr>
            <a:spLocks noGrp="1"/>
          </p:cNvSpPr>
          <p:nvPr>
            <p:ph type="title"/>
          </p:nvPr>
        </p:nvSpPr>
        <p:spPr>
          <a:xfrm>
            <a:off x="3017520" y="365760"/>
            <a:ext cx="8693468" cy="1148364"/>
          </a:xfrm>
        </p:spPr>
        <p:txBody>
          <a:bodyPr anchor="b"/>
          <a:lstStyle>
            <a:lvl1pPr>
              <a:defRPr>
                <a:solidFill>
                  <a:schemeClr val="tx1">
                    <a:lumMod val="85000"/>
                    <a:lumOff val="15000"/>
                  </a:schemeClr>
                </a:solidFill>
              </a:defRPr>
            </a:lvl1pPr>
          </a:lstStyle>
          <a:p>
            <a:r>
              <a:rPr lang="en-US" dirty="0"/>
              <a:t>Click to edit Master title style</a:t>
            </a:r>
          </a:p>
        </p:txBody>
      </p:sp>
      <p:pic>
        <p:nvPicPr>
          <p:cNvPr id="7" name="Graphic 6">
            <a:extLst>
              <a:ext uri="{FF2B5EF4-FFF2-40B4-BE49-F238E27FC236}">
                <a16:creationId xmlns:a16="http://schemas.microsoft.com/office/drawing/2014/main" id="{1E0FE1F2-C8DA-9B48-A04B-C4B3F7EEA1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58" y="295000"/>
            <a:ext cx="2430603" cy="5806440"/>
          </a:xfrm>
          <a:prstGeom prst="rect">
            <a:avLst/>
          </a:prstGeom>
        </p:spPr>
      </p:pic>
    </p:spTree>
    <p:extLst>
      <p:ext uri="{BB962C8B-B14F-4D97-AF65-F5344CB8AC3E}">
        <p14:creationId xmlns:p14="http://schemas.microsoft.com/office/powerpoint/2010/main" val="276797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C2B818-1303-CD45-8655-3B7FFE806E3B}"/>
              </a:ext>
            </a:extLst>
          </p:cNvPr>
          <p:cNvSpPr>
            <a:spLocks noGrp="1"/>
          </p:cNvSpPr>
          <p:nvPr>
            <p:ph type="sldNum" sz="quarter" idx="13"/>
          </p:nvPr>
        </p:nvSpPr>
        <p:spPr/>
        <p:txBody>
          <a:bodyPr/>
          <a:lstStyle/>
          <a:p>
            <a:r>
              <a:rPr lang="en-US"/>
              <a:t>PG </a:t>
            </a:r>
            <a:fld id="{82E5F845-5360-AC48-894D-E3ACF0C39174}" type="slidenum">
              <a:rPr lang="en-US" smtClean="0"/>
              <a:pPr/>
              <a:t>‹#›</a:t>
            </a:fld>
            <a:endParaRPr lang="en-US" dirty="0"/>
          </a:p>
        </p:txBody>
      </p:sp>
      <p:sp>
        <p:nvSpPr>
          <p:cNvPr id="11" name="Picture Placeholder 10">
            <a:extLst>
              <a:ext uri="{FF2B5EF4-FFF2-40B4-BE49-F238E27FC236}">
                <a16:creationId xmlns:a16="http://schemas.microsoft.com/office/drawing/2014/main" id="{CA41C8D9-3A95-DD4C-A6AF-885D206553E1}"/>
              </a:ext>
            </a:extLst>
          </p:cNvPr>
          <p:cNvSpPr>
            <a:spLocks noGrp="1"/>
          </p:cNvSpPr>
          <p:nvPr>
            <p:ph type="pic" sz="quarter" idx="14"/>
          </p:nvPr>
        </p:nvSpPr>
        <p:spPr>
          <a:xfrm>
            <a:off x="0" y="2"/>
            <a:ext cx="3406951" cy="6400798"/>
          </a:xfrm>
          <a:custGeom>
            <a:avLst/>
            <a:gdLst>
              <a:gd name="connsiteX0" fmla="*/ 0 w 3649968"/>
              <a:gd name="connsiteY0" fmla="*/ 0 h 6857365"/>
              <a:gd name="connsiteX1" fmla="*/ 1040704 w 3649968"/>
              <a:gd name="connsiteY1" fmla="*/ 0 h 6857365"/>
              <a:gd name="connsiteX2" fmla="*/ 3030446 w 3649968"/>
              <a:gd name="connsiteY2" fmla="*/ 1984890 h 6857365"/>
              <a:gd name="connsiteX3" fmla="*/ 3067179 w 3649968"/>
              <a:gd name="connsiteY3" fmla="*/ 2021392 h 6857365"/>
              <a:gd name="connsiteX4" fmla="*/ 3110544 w 3649968"/>
              <a:gd name="connsiteY4" fmla="*/ 2066212 h 6857365"/>
              <a:gd name="connsiteX5" fmla="*/ 3112414 w 3649968"/>
              <a:gd name="connsiteY5" fmla="*/ 2068250 h 6857365"/>
              <a:gd name="connsiteX6" fmla="*/ 3391650 w 3649968"/>
              <a:gd name="connsiteY6" fmla="*/ 2446000 h 6857365"/>
              <a:gd name="connsiteX7" fmla="*/ 3399643 w 3649968"/>
              <a:gd name="connsiteY7" fmla="*/ 2459921 h 6857365"/>
              <a:gd name="connsiteX8" fmla="*/ 3409506 w 3649968"/>
              <a:gd name="connsiteY8" fmla="*/ 2478088 h 6857365"/>
              <a:gd name="connsiteX9" fmla="*/ 3423111 w 3649968"/>
              <a:gd name="connsiteY9" fmla="*/ 2503214 h 6857365"/>
              <a:gd name="connsiteX10" fmla="*/ 3428383 w 3649968"/>
              <a:gd name="connsiteY10" fmla="*/ 2513571 h 6857365"/>
              <a:gd name="connsiteX11" fmla="*/ 3445388 w 3649968"/>
              <a:gd name="connsiteY11" fmla="*/ 2547526 h 6857365"/>
              <a:gd name="connsiteX12" fmla="*/ 3447599 w 3649968"/>
              <a:gd name="connsiteY12" fmla="*/ 2552449 h 6857365"/>
              <a:gd name="connsiteX13" fmla="*/ 3466476 w 3649968"/>
              <a:gd name="connsiteY13" fmla="*/ 2591667 h 6857365"/>
              <a:gd name="connsiteX14" fmla="*/ 3466475 w 3649968"/>
              <a:gd name="connsiteY14" fmla="*/ 2591667 h 6857365"/>
              <a:gd name="connsiteX15" fmla="*/ 3630922 w 3649968"/>
              <a:gd name="connsiteY15" fmla="*/ 3144456 h 6857365"/>
              <a:gd name="connsiteX16" fmla="*/ 3637214 w 3649968"/>
              <a:gd name="connsiteY16" fmla="*/ 3191653 h 6857365"/>
              <a:gd name="connsiteX17" fmla="*/ 3637214 w 3649968"/>
              <a:gd name="connsiteY17" fmla="*/ 3192502 h 6857365"/>
              <a:gd name="connsiteX18" fmla="*/ 3642316 w 3649968"/>
              <a:gd name="connsiteY18" fmla="*/ 3239191 h 6857365"/>
              <a:gd name="connsiteX19" fmla="*/ 3642316 w 3649968"/>
              <a:gd name="connsiteY19" fmla="*/ 3242076 h 6857365"/>
              <a:gd name="connsiteX20" fmla="*/ 3646057 w 3649968"/>
              <a:gd name="connsiteY20" fmla="*/ 3286727 h 6857365"/>
              <a:gd name="connsiteX21" fmla="*/ 3646057 w 3649968"/>
              <a:gd name="connsiteY21" fmla="*/ 3291481 h 6857365"/>
              <a:gd name="connsiteX22" fmla="*/ 3648608 w 3649968"/>
              <a:gd name="connsiteY22" fmla="*/ 3334265 h 6857365"/>
              <a:gd name="connsiteX23" fmla="*/ 3648608 w 3649968"/>
              <a:gd name="connsiteY23" fmla="*/ 3341225 h 6857365"/>
              <a:gd name="connsiteX24" fmla="*/ 3649968 w 3649968"/>
              <a:gd name="connsiteY24" fmla="*/ 3381972 h 6857365"/>
              <a:gd name="connsiteX25" fmla="*/ 3649968 w 3649968"/>
              <a:gd name="connsiteY25" fmla="*/ 3390970 h 6857365"/>
              <a:gd name="connsiteX26" fmla="*/ 3649968 w 3649968"/>
              <a:gd name="connsiteY26" fmla="*/ 3429509 h 6857365"/>
              <a:gd name="connsiteX27" fmla="*/ 3649968 w 3649968"/>
              <a:gd name="connsiteY27" fmla="*/ 3440884 h 6857365"/>
              <a:gd name="connsiteX28" fmla="*/ 3649968 w 3649968"/>
              <a:gd name="connsiteY28" fmla="*/ 3477215 h 6857365"/>
              <a:gd name="connsiteX29" fmla="*/ 3649968 w 3649968"/>
              <a:gd name="connsiteY29" fmla="*/ 3490458 h 6857365"/>
              <a:gd name="connsiteX30" fmla="*/ 3648778 w 3649968"/>
              <a:gd name="connsiteY30" fmla="*/ 3524413 h 6857365"/>
              <a:gd name="connsiteX31" fmla="*/ 3647928 w 3649968"/>
              <a:gd name="connsiteY31" fmla="*/ 3539353 h 6857365"/>
              <a:gd name="connsiteX32" fmla="*/ 3645887 w 3649968"/>
              <a:gd name="connsiteY32" fmla="*/ 3571950 h 6857365"/>
              <a:gd name="connsiteX33" fmla="*/ 3644526 w 3649968"/>
              <a:gd name="connsiteY33" fmla="*/ 3588928 h 6857365"/>
              <a:gd name="connsiteX34" fmla="*/ 3641975 w 3649968"/>
              <a:gd name="connsiteY34" fmla="*/ 3619827 h 6857365"/>
              <a:gd name="connsiteX35" fmla="*/ 3639935 w 3649968"/>
              <a:gd name="connsiteY35" fmla="*/ 3638332 h 6857365"/>
              <a:gd name="connsiteX36" fmla="*/ 3636874 w 3649968"/>
              <a:gd name="connsiteY36" fmla="*/ 3667194 h 6857365"/>
              <a:gd name="connsiteX37" fmla="*/ 3634153 w 3649968"/>
              <a:gd name="connsiteY37" fmla="*/ 3687567 h 6857365"/>
              <a:gd name="connsiteX38" fmla="*/ 3630752 w 3649968"/>
              <a:gd name="connsiteY38" fmla="*/ 3714561 h 6857365"/>
              <a:gd name="connsiteX39" fmla="*/ 3627351 w 3649968"/>
              <a:gd name="connsiteY39" fmla="*/ 3736462 h 6857365"/>
              <a:gd name="connsiteX40" fmla="*/ 3623269 w 3649968"/>
              <a:gd name="connsiteY40" fmla="*/ 3761589 h 6857365"/>
              <a:gd name="connsiteX41" fmla="*/ 3619188 w 3649968"/>
              <a:gd name="connsiteY41" fmla="*/ 3785188 h 6857365"/>
              <a:gd name="connsiteX42" fmla="*/ 3614936 w 3649968"/>
              <a:gd name="connsiteY42" fmla="*/ 3808617 h 6857365"/>
              <a:gd name="connsiteX43" fmla="*/ 3609835 w 3649968"/>
              <a:gd name="connsiteY43" fmla="*/ 3833574 h 6857365"/>
              <a:gd name="connsiteX44" fmla="*/ 3605243 w 3649968"/>
              <a:gd name="connsiteY44" fmla="*/ 3855475 h 6857365"/>
              <a:gd name="connsiteX45" fmla="*/ 3599291 w 3649968"/>
              <a:gd name="connsiteY45" fmla="*/ 3881620 h 6857365"/>
              <a:gd name="connsiteX46" fmla="*/ 3594530 w 3649968"/>
              <a:gd name="connsiteY46" fmla="*/ 3902163 h 6857365"/>
              <a:gd name="connsiteX47" fmla="*/ 3587557 w 3649968"/>
              <a:gd name="connsiteY47" fmla="*/ 3929157 h 6857365"/>
              <a:gd name="connsiteX48" fmla="*/ 3582625 w 3649968"/>
              <a:gd name="connsiteY48" fmla="*/ 3948681 h 6857365"/>
              <a:gd name="connsiteX49" fmla="*/ 3574803 w 3649968"/>
              <a:gd name="connsiteY49" fmla="*/ 3976525 h 6857365"/>
              <a:gd name="connsiteX50" fmla="*/ 3569531 w 3649968"/>
              <a:gd name="connsiteY50" fmla="*/ 3994860 h 6857365"/>
              <a:gd name="connsiteX51" fmla="*/ 3560688 w 3649968"/>
              <a:gd name="connsiteY51" fmla="*/ 4023722 h 6857365"/>
              <a:gd name="connsiteX52" fmla="*/ 3555416 w 3649968"/>
              <a:gd name="connsiteY52" fmla="*/ 4040700 h 6857365"/>
              <a:gd name="connsiteX53" fmla="*/ 3545722 w 3649968"/>
              <a:gd name="connsiteY53" fmla="*/ 4070071 h 6857365"/>
              <a:gd name="connsiteX54" fmla="*/ 3540111 w 3649968"/>
              <a:gd name="connsiteY54" fmla="*/ 4087049 h 6857365"/>
              <a:gd name="connsiteX55" fmla="*/ 3529397 w 3649968"/>
              <a:gd name="connsiteY55" fmla="*/ 4117099 h 6857365"/>
              <a:gd name="connsiteX56" fmla="*/ 3523785 w 3649968"/>
              <a:gd name="connsiteY56" fmla="*/ 4132378 h 6857365"/>
              <a:gd name="connsiteX57" fmla="*/ 3512051 w 3649968"/>
              <a:gd name="connsiteY57" fmla="*/ 4162598 h 6857365"/>
              <a:gd name="connsiteX58" fmla="*/ 3506099 w 3649968"/>
              <a:gd name="connsiteY58" fmla="*/ 4177539 h 6857365"/>
              <a:gd name="connsiteX59" fmla="*/ 3493515 w 3649968"/>
              <a:gd name="connsiteY59" fmla="*/ 4207929 h 6857365"/>
              <a:gd name="connsiteX60" fmla="*/ 3487393 w 3649968"/>
              <a:gd name="connsiteY60" fmla="*/ 4222190 h 6857365"/>
              <a:gd name="connsiteX61" fmla="*/ 3473958 w 3649968"/>
              <a:gd name="connsiteY61" fmla="*/ 4252580 h 6857365"/>
              <a:gd name="connsiteX62" fmla="*/ 3467666 w 3649968"/>
              <a:gd name="connsiteY62" fmla="*/ 4266671 h 6857365"/>
              <a:gd name="connsiteX63" fmla="*/ 3453211 w 3649968"/>
              <a:gd name="connsiteY63" fmla="*/ 4296891 h 6857365"/>
              <a:gd name="connsiteX64" fmla="*/ 3446579 w 3649968"/>
              <a:gd name="connsiteY64" fmla="*/ 4310642 h 6857365"/>
              <a:gd name="connsiteX65" fmla="*/ 3431443 w 3649968"/>
              <a:gd name="connsiteY65" fmla="*/ 4340693 h 6857365"/>
              <a:gd name="connsiteX66" fmla="*/ 3424472 w 3649968"/>
              <a:gd name="connsiteY66" fmla="*/ 4354105 h 6857365"/>
              <a:gd name="connsiteX67" fmla="*/ 3408486 w 3649968"/>
              <a:gd name="connsiteY67" fmla="*/ 4383646 h 6857365"/>
              <a:gd name="connsiteX68" fmla="*/ 3401173 w 3649968"/>
              <a:gd name="connsiteY68" fmla="*/ 4397398 h 6857365"/>
              <a:gd name="connsiteX69" fmla="*/ 3384167 w 3649968"/>
              <a:gd name="connsiteY69" fmla="*/ 4426429 h 6857365"/>
              <a:gd name="connsiteX70" fmla="*/ 3376175 w 3649968"/>
              <a:gd name="connsiteY70" fmla="*/ 4440011 h 6857365"/>
              <a:gd name="connsiteX71" fmla="*/ 3359169 w 3649968"/>
              <a:gd name="connsiteY71" fmla="*/ 4468364 h 6857365"/>
              <a:gd name="connsiteX72" fmla="*/ 3350666 w 3649968"/>
              <a:gd name="connsiteY72" fmla="*/ 4482286 h 6857365"/>
              <a:gd name="connsiteX73" fmla="*/ 3333660 w 3649968"/>
              <a:gd name="connsiteY73" fmla="*/ 4509789 h 6857365"/>
              <a:gd name="connsiteX74" fmla="*/ 3324647 w 3649968"/>
              <a:gd name="connsiteY74" fmla="*/ 4524050 h 6857365"/>
              <a:gd name="connsiteX75" fmla="*/ 3306451 w 3649968"/>
              <a:gd name="connsiteY75" fmla="*/ 4550874 h 6857365"/>
              <a:gd name="connsiteX76" fmla="*/ 3296758 w 3649968"/>
              <a:gd name="connsiteY76" fmla="*/ 4565136 h 6857365"/>
              <a:gd name="connsiteX77" fmla="*/ 3278221 w 3649968"/>
              <a:gd name="connsiteY77" fmla="*/ 4591281 h 6857365"/>
              <a:gd name="connsiteX78" fmla="*/ 3267678 w 3649968"/>
              <a:gd name="connsiteY78" fmla="*/ 4605882 h 6857365"/>
              <a:gd name="connsiteX79" fmla="*/ 3249141 w 3649968"/>
              <a:gd name="connsiteY79" fmla="*/ 4630669 h 6857365"/>
              <a:gd name="connsiteX80" fmla="*/ 3237407 w 3649968"/>
              <a:gd name="connsiteY80" fmla="*/ 4646119 h 6857365"/>
              <a:gd name="connsiteX81" fmla="*/ 3218871 w 3649968"/>
              <a:gd name="connsiteY81" fmla="*/ 4669717 h 6857365"/>
              <a:gd name="connsiteX82" fmla="*/ 3206116 w 3649968"/>
              <a:gd name="connsiteY82" fmla="*/ 4685676 h 6857365"/>
              <a:gd name="connsiteX83" fmla="*/ 3187410 w 3649968"/>
              <a:gd name="connsiteY83" fmla="*/ 4708087 h 6857365"/>
              <a:gd name="connsiteX84" fmla="*/ 3173636 w 3649968"/>
              <a:gd name="connsiteY84" fmla="*/ 4725064 h 6857365"/>
              <a:gd name="connsiteX85" fmla="*/ 3154929 w 3649968"/>
              <a:gd name="connsiteY85" fmla="*/ 4746286 h 6857365"/>
              <a:gd name="connsiteX86" fmla="*/ 3139964 w 3649968"/>
              <a:gd name="connsiteY86" fmla="*/ 4763264 h 6857365"/>
              <a:gd name="connsiteX87" fmla="*/ 3121597 w 3649968"/>
              <a:gd name="connsiteY87" fmla="*/ 4783128 h 6857365"/>
              <a:gd name="connsiteX88" fmla="*/ 3105102 w 3649968"/>
              <a:gd name="connsiteY88" fmla="*/ 4800954 h 6857365"/>
              <a:gd name="connsiteX89" fmla="*/ 3087075 w 3649968"/>
              <a:gd name="connsiteY89" fmla="*/ 4819459 h 6857365"/>
              <a:gd name="connsiteX90" fmla="*/ 3071940 w 3649968"/>
              <a:gd name="connsiteY90" fmla="*/ 4835079 h 6857365"/>
              <a:gd name="connsiteX91" fmla="*/ 3066498 w 3649968"/>
              <a:gd name="connsiteY91" fmla="*/ 4840681 h 6857365"/>
              <a:gd name="connsiteX92" fmla="*/ 1046851 w 3649968"/>
              <a:gd name="connsiteY92" fmla="*/ 6857365 h 6857365"/>
              <a:gd name="connsiteX93" fmla="*/ 0 w 3649968"/>
              <a:gd name="connsiteY93" fmla="*/ 6857365 h 68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49968" h="6857365">
                <a:moveTo>
                  <a:pt x="0" y="0"/>
                </a:moveTo>
                <a:lnTo>
                  <a:pt x="1040704" y="0"/>
                </a:lnTo>
                <a:lnTo>
                  <a:pt x="3030446" y="1984890"/>
                </a:lnTo>
                <a:lnTo>
                  <a:pt x="3067179" y="2021392"/>
                </a:lnTo>
                <a:cubicBezTo>
                  <a:pt x="3081917" y="2036106"/>
                  <a:pt x="3096372" y="2051046"/>
                  <a:pt x="3110544" y="2066212"/>
                </a:cubicBezTo>
                <a:lnTo>
                  <a:pt x="3112414" y="2068250"/>
                </a:lnTo>
                <a:cubicBezTo>
                  <a:pt x="3220076" y="2182743"/>
                  <a:pt x="3313805" y="2309539"/>
                  <a:pt x="3391650" y="2446000"/>
                </a:cubicBezTo>
                <a:lnTo>
                  <a:pt x="3399643" y="2459921"/>
                </a:lnTo>
                <a:cubicBezTo>
                  <a:pt x="3403044" y="2465864"/>
                  <a:pt x="3404914" y="2469938"/>
                  <a:pt x="3409506" y="2478088"/>
                </a:cubicBezTo>
                <a:cubicBezTo>
                  <a:pt x="3414098" y="2486237"/>
                  <a:pt x="3418689" y="2494725"/>
                  <a:pt x="3423111" y="2503214"/>
                </a:cubicBezTo>
                <a:cubicBezTo>
                  <a:pt x="3424982" y="2506610"/>
                  <a:pt x="3426682" y="2510175"/>
                  <a:pt x="3428383" y="2513571"/>
                </a:cubicBezTo>
                <a:lnTo>
                  <a:pt x="3445388" y="2547526"/>
                </a:lnTo>
                <a:cubicBezTo>
                  <a:pt x="3446069" y="2549223"/>
                  <a:pt x="3447599" y="2550921"/>
                  <a:pt x="3447599" y="2552449"/>
                </a:cubicBezTo>
                <a:cubicBezTo>
                  <a:pt x="3454062" y="2565465"/>
                  <a:pt x="3460354" y="2578538"/>
                  <a:pt x="3466476" y="2591667"/>
                </a:cubicBezTo>
                <a:lnTo>
                  <a:pt x="3466475" y="2591667"/>
                </a:lnTo>
                <a:cubicBezTo>
                  <a:pt x="3547878" y="2766984"/>
                  <a:pt x="3603274" y="2953200"/>
                  <a:pt x="3630922" y="3144456"/>
                </a:cubicBezTo>
                <a:cubicBezTo>
                  <a:pt x="3633133" y="3160075"/>
                  <a:pt x="3635343" y="3175864"/>
                  <a:pt x="3637214" y="3191653"/>
                </a:cubicBezTo>
                <a:lnTo>
                  <a:pt x="3637214" y="3192502"/>
                </a:lnTo>
                <a:cubicBezTo>
                  <a:pt x="3639085" y="3207952"/>
                  <a:pt x="3640785" y="3223571"/>
                  <a:pt x="3642316" y="3239191"/>
                </a:cubicBezTo>
                <a:cubicBezTo>
                  <a:pt x="3642316" y="3240039"/>
                  <a:pt x="3642316" y="3241058"/>
                  <a:pt x="3642316" y="3242076"/>
                </a:cubicBezTo>
                <a:cubicBezTo>
                  <a:pt x="3643846" y="3256847"/>
                  <a:pt x="3645037" y="3271787"/>
                  <a:pt x="3646057" y="3286727"/>
                </a:cubicBezTo>
                <a:cubicBezTo>
                  <a:pt x="3646057" y="3288255"/>
                  <a:pt x="3646057" y="3289783"/>
                  <a:pt x="3646057" y="3291481"/>
                </a:cubicBezTo>
                <a:cubicBezTo>
                  <a:pt x="3647078" y="3305742"/>
                  <a:pt x="3647928" y="3320004"/>
                  <a:pt x="3648608" y="3334265"/>
                </a:cubicBezTo>
                <a:cubicBezTo>
                  <a:pt x="3648608" y="3336641"/>
                  <a:pt x="3648608" y="3338849"/>
                  <a:pt x="3648608" y="3341225"/>
                </a:cubicBezTo>
                <a:cubicBezTo>
                  <a:pt x="3649968" y="3354808"/>
                  <a:pt x="3649968" y="3368389"/>
                  <a:pt x="3649968" y="3381972"/>
                </a:cubicBezTo>
                <a:cubicBezTo>
                  <a:pt x="3649968" y="3384858"/>
                  <a:pt x="3649968" y="3387913"/>
                  <a:pt x="3649968" y="3390970"/>
                </a:cubicBezTo>
                <a:cubicBezTo>
                  <a:pt x="3649968" y="3403872"/>
                  <a:pt x="3649968" y="3416605"/>
                  <a:pt x="3649968" y="3429509"/>
                </a:cubicBezTo>
                <a:cubicBezTo>
                  <a:pt x="3649968" y="3433244"/>
                  <a:pt x="3649968" y="3437149"/>
                  <a:pt x="3649968" y="3440884"/>
                </a:cubicBezTo>
                <a:cubicBezTo>
                  <a:pt x="3649968" y="3452938"/>
                  <a:pt x="3649968" y="3465161"/>
                  <a:pt x="3649968" y="3477215"/>
                </a:cubicBezTo>
                <a:lnTo>
                  <a:pt x="3649968" y="3490458"/>
                </a:lnTo>
                <a:cubicBezTo>
                  <a:pt x="3649628" y="3501493"/>
                  <a:pt x="3648778" y="3512868"/>
                  <a:pt x="3648778" y="3524413"/>
                </a:cubicBezTo>
                <a:cubicBezTo>
                  <a:pt x="3647928" y="3529337"/>
                  <a:pt x="3647928" y="3534260"/>
                  <a:pt x="3647928" y="3539353"/>
                </a:cubicBezTo>
                <a:cubicBezTo>
                  <a:pt x="3647247" y="3550219"/>
                  <a:pt x="3646737" y="3561084"/>
                  <a:pt x="3645887" y="3571950"/>
                </a:cubicBezTo>
                <a:cubicBezTo>
                  <a:pt x="3645547" y="3577892"/>
                  <a:pt x="3644526" y="3583325"/>
                  <a:pt x="3644526" y="3588928"/>
                </a:cubicBezTo>
                <a:cubicBezTo>
                  <a:pt x="3643676" y="3599284"/>
                  <a:pt x="3642996" y="3609471"/>
                  <a:pt x="3641975" y="3619827"/>
                </a:cubicBezTo>
                <a:cubicBezTo>
                  <a:pt x="3641465" y="3625939"/>
                  <a:pt x="3639935" y="3632220"/>
                  <a:pt x="3639935" y="3638332"/>
                </a:cubicBezTo>
                <a:cubicBezTo>
                  <a:pt x="3638915" y="3648009"/>
                  <a:pt x="3638064" y="3657517"/>
                  <a:pt x="3636874" y="3667194"/>
                </a:cubicBezTo>
                <a:cubicBezTo>
                  <a:pt x="3636023" y="3673985"/>
                  <a:pt x="3635173" y="3678569"/>
                  <a:pt x="3634153" y="3687567"/>
                </a:cubicBezTo>
                <a:cubicBezTo>
                  <a:pt x="3633133" y="3696565"/>
                  <a:pt x="3631942" y="3707261"/>
                  <a:pt x="3630752" y="3714561"/>
                </a:cubicBezTo>
                <a:cubicBezTo>
                  <a:pt x="3629562" y="3721862"/>
                  <a:pt x="3628711" y="3728313"/>
                  <a:pt x="3627351" y="3736462"/>
                </a:cubicBezTo>
                <a:cubicBezTo>
                  <a:pt x="3625990" y="3744612"/>
                  <a:pt x="3624460" y="3753610"/>
                  <a:pt x="3623269" y="3761589"/>
                </a:cubicBezTo>
                <a:cubicBezTo>
                  <a:pt x="3622079" y="3769569"/>
                  <a:pt x="3620718" y="3777378"/>
                  <a:pt x="3619188" y="3785188"/>
                </a:cubicBezTo>
                <a:cubicBezTo>
                  <a:pt x="3617657" y="3792998"/>
                  <a:pt x="3616297" y="3800807"/>
                  <a:pt x="3614936" y="3808617"/>
                </a:cubicBezTo>
                <a:lnTo>
                  <a:pt x="3609835" y="3833574"/>
                </a:lnTo>
                <a:lnTo>
                  <a:pt x="3605243" y="3855475"/>
                </a:lnTo>
                <a:cubicBezTo>
                  <a:pt x="3603372" y="3864643"/>
                  <a:pt x="3600991" y="3874829"/>
                  <a:pt x="3599291" y="3881620"/>
                </a:cubicBezTo>
                <a:cubicBezTo>
                  <a:pt x="3597591" y="3888411"/>
                  <a:pt x="3596740" y="3893165"/>
                  <a:pt x="3594530" y="3902163"/>
                </a:cubicBezTo>
                <a:cubicBezTo>
                  <a:pt x="3592319" y="3911161"/>
                  <a:pt x="3589088" y="3922706"/>
                  <a:pt x="3587557" y="3929157"/>
                </a:cubicBezTo>
                <a:cubicBezTo>
                  <a:pt x="3586027" y="3935609"/>
                  <a:pt x="3584326" y="3942060"/>
                  <a:pt x="3582625" y="3948681"/>
                </a:cubicBezTo>
                <a:cubicBezTo>
                  <a:pt x="3580075" y="3958019"/>
                  <a:pt x="3577354" y="3967357"/>
                  <a:pt x="3574803" y="3976525"/>
                </a:cubicBezTo>
                <a:cubicBezTo>
                  <a:pt x="3573102" y="3982636"/>
                  <a:pt x="3571401" y="3988749"/>
                  <a:pt x="3569531" y="3994860"/>
                </a:cubicBezTo>
                <a:cubicBezTo>
                  <a:pt x="3566810" y="4004368"/>
                  <a:pt x="3563749" y="4014045"/>
                  <a:pt x="3560688" y="4023722"/>
                </a:cubicBezTo>
                <a:cubicBezTo>
                  <a:pt x="3558987" y="4029325"/>
                  <a:pt x="3557287" y="4035097"/>
                  <a:pt x="3555416" y="4040700"/>
                </a:cubicBezTo>
                <a:cubicBezTo>
                  <a:pt x="3552355" y="4050547"/>
                  <a:pt x="3548954" y="4060394"/>
                  <a:pt x="3545722" y="4070071"/>
                </a:cubicBezTo>
                <a:lnTo>
                  <a:pt x="3540111" y="4087049"/>
                </a:lnTo>
                <a:cubicBezTo>
                  <a:pt x="3536709" y="4097065"/>
                  <a:pt x="3532968" y="4107082"/>
                  <a:pt x="3529397" y="4117099"/>
                </a:cubicBezTo>
                <a:lnTo>
                  <a:pt x="3523785" y="4132378"/>
                </a:lnTo>
                <a:lnTo>
                  <a:pt x="3512051" y="4162598"/>
                </a:lnTo>
                <a:cubicBezTo>
                  <a:pt x="3510011" y="4167692"/>
                  <a:pt x="3508140" y="4172615"/>
                  <a:pt x="3506099" y="4177539"/>
                </a:cubicBezTo>
                <a:cubicBezTo>
                  <a:pt x="3502018" y="4187725"/>
                  <a:pt x="3497766" y="4197742"/>
                  <a:pt x="3493515" y="4207929"/>
                </a:cubicBezTo>
                <a:cubicBezTo>
                  <a:pt x="3491474" y="4212682"/>
                  <a:pt x="3489603" y="4217436"/>
                  <a:pt x="3487393" y="4222190"/>
                </a:cubicBezTo>
                <a:cubicBezTo>
                  <a:pt x="3482971" y="4232376"/>
                  <a:pt x="3478550" y="4242563"/>
                  <a:pt x="3473958" y="4252580"/>
                </a:cubicBezTo>
                <a:cubicBezTo>
                  <a:pt x="3471747" y="4257333"/>
                  <a:pt x="3469706" y="4261917"/>
                  <a:pt x="3467666" y="4266671"/>
                </a:cubicBezTo>
                <a:lnTo>
                  <a:pt x="3453211" y="4296891"/>
                </a:lnTo>
                <a:lnTo>
                  <a:pt x="3446579" y="4310642"/>
                </a:lnTo>
                <a:cubicBezTo>
                  <a:pt x="3441647" y="4320659"/>
                  <a:pt x="3436546" y="4330676"/>
                  <a:pt x="3431443" y="4340693"/>
                </a:cubicBezTo>
                <a:lnTo>
                  <a:pt x="3424472" y="4354105"/>
                </a:lnTo>
                <a:cubicBezTo>
                  <a:pt x="3419369" y="4364122"/>
                  <a:pt x="3413927" y="4373969"/>
                  <a:pt x="3408486" y="4383646"/>
                </a:cubicBezTo>
                <a:cubicBezTo>
                  <a:pt x="3406105" y="4388230"/>
                  <a:pt x="3403724" y="4392814"/>
                  <a:pt x="3401173" y="4397398"/>
                </a:cubicBezTo>
                <a:lnTo>
                  <a:pt x="3384167" y="4426429"/>
                </a:lnTo>
                <a:cubicBezTo>
                  <a:pt x="3381447" y="4430844"/>
                  <a:pt x="3378896" y="4435427"/>
                  <a:pt x="3376175" y="4440011"/>
                </a:cubicBezTo>
                <a:cubicBezTo>
                  <a:pt x="3370733" y="4449519"/>
                  <a:pt x="3364951" y="4458857"/>
                  <a:pt x="3359169" y="4468364"/>
                </a:cubicBezTo>
                <a:lnTo>
                  <a:pt x="3350666" y="4482286"/>
                </a:lnTo>
                <a:cubicBezTo>
                  <a:pt x="3345564" y="4491453"/>
                  <a:pt x="3339612" y="4500621"/>
                  <a:pt x="3333660" y="4509789"/>
                </a:cubicBezTo>
                <a:lnTo>
                  <a:pt x="3324647" y="4524050"/>
                </a:lnTo>
                <a:cubicBezTo>
                  <a:pt x="3318695" y="4533048"/>
                  <a:pt x="3312573" y="4541876"/>
                  <a:pt x="3306451" y="4550874"/>
                </a:cubicBezTo>
                <a:lnTo>
                  <a:pt x="3296758" y="4565136"/>
                </a:lnTo>
                <a:cubicBezTo>
                  <a:pt x="3290635" y="4574304"/>
                  <a:pt x="3284513" y="4582623"/>
                  <a:pt x="3278221" y="4591281"/>
                </a:cubicBezTo>
                <a:cubicBezTo>
                  <a:pt x="3274650" y="4596035"/>
                  <a:pt x="3271249" y="4600958"/>
                  <a:pt x="3267678" y="4605882"/>
                </a:cubicBezTo>
                <a:lnTo>
                  <a:pt x="3249141" y="4630669"/>
                </a:lnTo>
                <a:lnTo>
                  <a:pt x="3237407" y="4646119"/>
                </a:lnTo>
                <a:lnTo>
                  <a:pt x="3218871" y="4669717"/>
                </a:lnTo>
                <a:lnTo>
                  <a:pt x="3206116" y="4685676"/>
                </a:lnTo>
                <a:lnTo>
                  <a:pt x="3187410" y="4708087"/>
                </a:lnTo>
                <a:lnTo>
                  <a:pt x="3173636" y="4725064"/>
                </a:lnTo>
                <a:cubicBezTo>
                  <a:pt x="3167513" y="4732195"/>
                  <a:pt x="3161221" y="4739325"/>
                  <a:pt x="3154929" y="4746286"/>
                </a:cubicBezTo>
                <a:lnTo>
                  <a:pt x="3139964" y="4763264"/>
                </a:lnTo>
                <a:lnTo>
                  <a:pt x="3121597" y="4783128"/>
                </a:lnTo>
                <a:lnTo>
                  <a:pt x="3105102" y="4800954"/>
                </a:lnTo>
                <a:cubicBezTo>
                  <a:pt x="3099150" y="4807066"/>
                  <a:pt x="3092177" y="4814196"/>
                  <a:pt x="3087075" y="4819459"/>
                </a:cubicBezTo>
                <a:cubicBezTo>
                  <a:pt x="3081974" y="4824722"/>
                  <a:pt x="3077042" y="4829985"/>
                  <a:pt x="3071940" y="4835079"/>
                </a:cubicBezTo>
                <a:lnTo>
                  <a:pt x="3066498" y="4840681"/>
                </a:lnTo>
                <a:lnTo>
                  <a:pt x="1046851" y="6857365"/>
                </a:lnTo>
                <a:lnTo>
                  <a:pt x="0" y="6857365"/>
                </a:lnTo>
                <a:close/>
              </a:path>
            </a:pathLst>
          </a:custGeom>
          <a:solidFill>
            <a:schemeClr val="bg2"/>
          </a:solidFill>
        </p:spPr>
        <p:txBody>
          <a:bodyPr wrap="square">
            <a:noAutofit/>
          </a:bodyPr>
          <a:lstStyle/>
          <a:p>
            <a:endParaRPr lang="en-US"/>
          </a:p>
        </p:txBody>
      </p:sp>
      <p:sp>
        <p:nvSpPr>
          <p:cNvPr id="3" name="Footer Placeholder 2">
            <a:extLst>
              <a:ext uri="{FF2B5EF4-FFF2-40B4-BE49-F238E27FC236}">
                <a16:creationId xmlns:a16="http://schemas.microsoft.com/office/drawing/2014/main" id="{69E99B7F-083D-6042-B361-2BEACCEFB4FB}"/>
              </a:ext>
            </a:extLst>
          </p:cNvPr>
          <p:cNvSpPr>
            <a:spLocks noGrp="1"/>
          </p:cNvSpPr>
          <p:nvPr>
            <p:ph type="ftr" sz="quarter" idx="15"/>
          </p:nvPr>
        </p:nvSpPr>
        <p:spPr/>
        <p:txBody>
          <a:bodyPr/>
          <a:lstStyle/>
          <a:p>
            <a:r>
              <a:rPr lang="en-US"/>
              <a:t>© KPA 2019. ALL RIGHTS RESERVED. </a:t>
            </a:r>
            <a:endParaRPr lang="en-US" dirty="0"/>
          </a:p>
        </p:txBody>
      </p:sp>
      <p:sp>
        <p:nvSpPr>
          <p:cNvPr id="8" name="Text Placeholder 5">
            <a:extLst>
              <a:ext uri="{FF2B5EF4-FFF2-40B4-BE49-F238E27FC236}">
                <a16:creationId xmlns:a16="http://schemas.microsoft.com/office/drawing/2014/main" id="{738C8978-A3BC-764B-9AA7-625C8ACE2D47}"/>
              </a:ext>
            </a:extLst>
          </p:cNvPr>
          <p:cNvSpPr>
            <a:spLocks noGrp="1"/>
          </p:cNvSpPr>
          <p:nvPr>
            <p:ph type="body" sz="quarter" idx="16"/>
          </p:nvPr>
        </p:nvSpPr>
        <p:spPr>
          <a:xfrm>
            <a:off x="4259627" y="1033264"/>
            <a:ext cx="7116418" cy="4334271"/>
          </a:xfrm>
        </p:spPr>
        <p:txBody>
          <a:bodyPr anchor="ctr"/>
          <a:lstStyle>
            <a:lvl1pPr marL="0" indent="0">
              <a:buFont typeface="Arial" panose="020B0604020202020204" pitchFamily="34" charset="0"/>
              <a:buNone/>
              <a:defRPr sz="3600" i="1">
                <a:solidFill>
                  <a:schemeClr val="accent1"/>
                </a:solidFill>
              </a:defRPr>
            </a:lvl1pPr>
            <a:lvl2pPr marL="4763" indent="0">
              <a:spcBef>
                <a:spcPts val="1800"/>
              </a:spcBef>
              <a:spcAft>
                <a:spcPts val="0"/>
              </a:spcAft>
              <a:buNone/>
              <a:tabLst/>
              <a:defRPr sz="1400" b="1">
                <a:solidFill>
                  <a:schemeClr val="accent2"/>
                </a:solidFill>
              </a:defRPr>
            </a:lvl2pPr>
            <a:lvl3pPr marL="1005840" indent="0">
              <a:buNone/>
              <a:defRPr>
                <a:solidFill>
                  <a:schemeClr val="bg1"/>
                </a:solidFill>
              </a:defRPr>
            </a:lvl3pPr>
            <a:lvl4pPr marL="1371600" indent="0">
              <a:buNone/>
              <a:defRPr>
                <a:solidFill>
                  <a:schemeClr val="bg1"/>
                </a:solidFill>
              </a:defRPr>
            </a:lvl4pPr>
            <a:lvl5pPr marL="1737360" indent="0">
              <a:buNone/>
              <a:defRPr>
                <a:solidFill>
                  <a:schemeClr val="bg1"/>
                </a:solidFill>
              </a:defRPr>
            </a:lvl5pPr>
          </a:lstStyle>
          <a:p>
            <a:pPr lvl="0"/>
            <a:r>
              <a:rPr lang="en-US" dirty="0"/>
              <a:t>Click to edit Master text styles</a:t>
            </a:r>
          </a:p>
          <a:p>
            <a:pPr lvl="1"/>
            <a:r>
              <a:rPr lang="en-US" dirty="0"/>
              <a:t>Second level</a:t>
            </a:r>
          </a:p>
        </p:txBody>
      </p:sp>
    </p:spTree>
    <p:custDataLst>
      <p:tags r:id="rId1"/>
    </p:custDataLst>
    <p:extLst>
      <p:ext uri="{BB962C8B-B14F-4D97-AF65-F5344CB8AC3E}">
        <p14:creationId xmlns:p14="http://schemas.microsoft.com/office/powerpoint/2010/main" val="119641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AF55D6-FB30-9D4D-96D5-9F2CA094A99D}"/>
              </a:ext>
            </a:extLst>
          </p:cNvPr>
          <p:cNvSpPr>
            <a:spLocks noGrp="1"/>
          </p:cNvSpPr>
          <p:nvPr>
            <p:ph type="sldNum" sz="quarter" idx="12"/>
          </p:nvPr>
        </p:nvSpPr>
        <p:spPr/>
        <p:txBody>
          <a:bodyPr/>
          <a:lstStyle/>
          <a:p>
            <a:fld id="{82E5F845-5360-AC48-894D-E3ACF0C39174}" type="slidenum">
              <a:rPr lang="en-US" smtClean="0"/>
              <a:t>‹#›</a:t>
            </a:fld>
            <a:endParaRPr lang="en-US"/>
          </a:p>
        </p:txBody>
      </p:sp>
      <p:sp>
        <p:nvSpPr>
          <p:cNvPr id="5" name="Title 1">
            <a:extLst>
              <a:ext uri="{FF2B5EF4-FFF2-40B4-BE49-F238E27FC236}">
                <a16:creationId xmlns:a16="http://schemas.microsoft.com/office/drawing/2014/main" id="{F32D8848-6CED-0944-855A-05A7CDEDDA11}"/>
              </a:ext>
            </a:extLst>
          </p:cNvPr>
          <p:cNvSpPr>
            <a:spLocks noGrp="1"/>
          </p:cNvSpPr>
          <p:nvPr>
            <p:ph type="title"/>
          </p:nvPr>
        </p:nvSpPr>
        <p:spPr>
          <a:xfrm>
            <a:off x="3017520" y="365760"/>
            <a:ext cx="8689788" cy="1148364"/>
          </a:xfrm>
        </p:spPr>
        <p:txBody>
          <a:bodyPr anchor="b"/>
          <a:lstStyle/>
          <a:p>
            <a:r>
              <a:rPr lang="en-US" dirty="0"/>
              <a:t>Click to edit Master title style</a:t>
            </a:r>
          </a:p>
        </p:txBody>
      </p:sp>
      <p:sp>
        <p:nvSpPr>
          <p:cNvPr id="7" name="Content Placeholder 2">
            <a:extLst>
              <a:ext uri="{FF2B5EF4-FFF2-40B4-BE49-F238E27FC236}">
                <a16:creationId xmlns:a16="http://schemas.microsoft.com/office/drawing/2014/main" id="{4E93B558-6D27-2C44-96B7-51711477CC23}"/>
              </a:ext>
            </a:extLst>
          </p:cNvPr>
          <p:cNvSpPr>
            <a:spLocks noGrp="1"/>
          </p:cNvSpPr>
          <p:nvPr>
            <p:ph sz="half" idx="1"/>
          </p:nvPr>
        </p:nvSpPr>
        <p:spPr>
          <a:xfrm>
            <a:off x="3017520" y="1611767"/>
            <a:ext cx="803843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94D89C9A-856E-D74F-9A6A-BBB932C9D4B6}"/>
              </a:ext>
            </a:extLst>
          </p:cNvPr>
          <p:cNvSpPr>
            <a:spLocks noGrp="1"/>
          </p:cNvSpPr>
          <p:nvPr>
            <p:ph type="ftr" sz="quarter" idx="13"/>
          </p:nvPr>
        </p:nvSpPr>
        <p:spPr/>
        <p:txBody>
          <a:bodyPr/>
          <a:lstStyle/>
          <a:p>
            <a:r>
              <a:rPr lang="en-US"/>
              <a:t>© KPA 2019. ALL RIGHTS RESERVED. </a:t>
            </a:r>
            <a:endParaRPr lang="en-US" dirty="0"/>
          </a:p>
        </p:txBody>
      </p:sp>
      <p:sp>
        <p:nvSpPr>
          <p:cNvPr id="17" name="Freeform 16">
            <a:extLst>
              <a:ext uri="{FF2B5EF4-FFF2-40B4-BE49-F238E27FC236}">
                <a16:creationId xmlns:a16="http://schemas.microsoft.com/office/drawing/2014/main" id="{8500700F-3748-2946-9538-F0E7B4126791}"/>
              </a:ext>
            </a:extLst>
          </p:cNvPr>
          <p:cNvSpPr/>
          <p:nvPr/>
        </p:nvSpPr>
        <p:spPr>
          <a:xfrm>
            <a:off x="-12458" y="295000"/>
            <a:ext cx="2435911" cy="5799013"/>
          </a:xfrm>
          <a:custGeom>
            <a:avLst/>
            <a:gdLst>
              <a:gd name="connsiteX0" fmla="*/ 2104497 w 2435911"/>
              <a:gd name="connsiteY0" fmla="*/ 2099096 h 5799013"/>
              <a:gd name="connsiteX1" fmla="*/ 5401 w 2435911"/>
              <a:gd name="connsiteY1" fmla="*/ 0 h 5799013"/>
              <a:gd name="connsiteX2" fmla="*/ 5401 w 2435911"/>
              <a:gd name="connsiteY2" fmla="*/ 409151 h 5799013"/>
              <a:gd name="connsiteX3" fmla="*/ 520217 w 2435911"/>
              <a:gd name="connsiteY3" fmla="*/ 921941 h 5799013"/>
              <a:gd name="connsiteX4" fmla="*/ 520244 w 2435911"/>
              <a:gd name="connsiteY4" fmla="*/ 1812798 h 5799013"/>
              <a:gd name="connsiteX5" fmla="*/ 520217 w 2435911"/>
              <a:gd name="connsiteY5" fmla="*/ 1812825 h 5799013"/>
              <a:gd name="connsiteX6" fmla="*/ 520217 w 2435911"/>
              <a:gd name="connsiteY6" fmla="*/ 1812825 h 5799013"/>
              <a:gd name="connsiteX7" fmla="*/ 478019 w 2435911"/>
              <a:gd name="connsiteY7" fmla="*/ 1856711 h 5799013"/>
              <a:gd name="connsiteX8" fmla="*/ 5401 w 2435911"/>
              <a:gd name="connsiteY8" fmla="*/ 1384093 h 5799013"/>
              <a:gd name="connsiteX9" fmla="*/ 5401 w 2435911"/>
              <a:gd name="connsiteY9" fmla="*/ 1789194 h 5799013"/>
              <a:gd name="connsiteX10" fmla="*/ 275468 w 2435911"/>
              <a:gd name="connsiteY10" fmla="*/ 2059261 h 5799013"/>
              <a:gd name="connsiteX11" fmla="*/ 5401 w 2435911"/>
              <a:gd name="connsiteY11" fmla="*/ 2329328 h 5799013"/>
              <a:gd name="connsiteX12" fmla="*/ 5401 w 2435911"/>
              <a:gd name="connsiteY12" fmla="*/ 2738142 h 5799013"/>
              <a:gd name="connsiteX13" fmla="*/ 480719 w 2435911"/>
              <a:gd name="connsiteY13" fmla="*/ 2261811 h 5799013"/>
              <a:gd name="connsiteX14" fmla="*/ 1081956 w 2435911"/>
              <a:gd name="connsiteY14" fmla="*/ 2865748 h 5799013"/>
              <a:gd name="connsiteX15" fmla="*/ 474305 w 2435911"/>
              <a:gd name="connsiteY15" fmla="*/ 3473399 h 5799013"/>
              <a:gd name="connsiteX16" fmla="*/ 5401 w 2435911"/>
              <a:gd name="connsiteY16" fmla="*/ 3004495 h 5799013"/>
              <a:gd name="connsiteX17" fmla="*/ 5401 w 2435911"/>
              <a:gd name="connsiteY17" fmla="*/ 3412634 h 5799013"/>
              <a:gd name="connsiteX18" fmla="*/ 270067 w 2435911"/>
              <a:gd name="connsiteY18" fmla="*/ 3675949 h 5799013"/>
              <a:gd name="connsiteX19" fmla="*/ 5401 w 2435911"/>
              <a:gd name="connsiteY19" fmla="*/ 3941290 h 5799013"/>
              <a:gd name="connsiteX20" fmla="*/ 5401 w 2435911"/>
              <a:gd name="connsiteY20" fmla="*/ 4350441 h 5799013"/>
              <a:gd name="connsiteX21" fmla="*/ 474643 w 2435911"/>
              <a:gd name="connsiteY21" fmla="*/ 3882213 h 5799013"/>
              <a:gd name="connsiteX22" fmla="*/ 518191 w 2435911"/>
              <a:gd name="connsiteY22" fmla="*/ 3925761 h 5799013"/>
              <a:gd name="connsiteX23" fmla="*/ 581657 w 2435911"/>
              <a:gd name="connsiteY23" fmla="*/ 4816645 h 5799013"/>
              <a:gd name="connsiteX24" fmla="*/ 5401 w 2435911"/>
              <a:gd name="connsiteY24" fmla="*/ 5391212 h 5799013"/>
              <a:gd name="connsiteX25" fmla="*/ 5401 w 2435911"/>
              <a:gd name="connsiteY25" fmla="*/ 5793612 h 5799013"/>
              <a:gd name="connsiteX26" fmla="*/ 0 w 2435911"/>
              <a:gd name="connsiteY26" fmla="*/ 5793612 h 5799013"/>
              <a:gd name="connsiteX27" fmla="*/ 5401 w 2435911"/>
              <a:gd name="connsiteY27" fmla="*/ 5799013 h 5799013"/>
              <a:gd name="connsiteX28" fmla="*/ 2104160 w 2435911"/>
              <a:gd name="connsiteY28" fmla="*/ 3700255 h 5799013"/>
              <a:gd name="connsiteX29" fmla="*/ 2104497 w 2435911"/>
              <a:gd name="connsiteY29" fmla="*/ 2099096 h 5799013"/>
              <a:gd name="connsiteX30" fmla="*/ 682932 w 2435911"/>
              <a:gd name="connsiteY30" fmla="*/ 2059261 h 5799013"/>
              <a:gd name="connsiteX31" fmla="*/ 723780 w 2435911"/>
              <a:gd name="connsiteY31" fmla="*/ 2018413 h 5799013"/>
              <a:gd name="connsiteX32" fmla="*/ 991821 w 2435911"/>
              <a:gd name="connsiteY32" fmla="*/ 1393208 h 5799013"/>
              <a:gd name="connsiteX33" fmla="*/ 991821 w 2435911"/>
              <a:gd name="connsiteY33" fmla="*/ 1393208 h 5799013"/>
              <a:gd name="connsiteX34" fmla="*/ 1773665 w 2435911"/>
              <a:gd name="connsiteY34" fmla="*/ 2175052 h 5799013"/>
              <a:gd name="connsiteX35" fmla="*/ 1285857 w 2435911"/>
              <a:gd name="connsiteY35" fmla="*/ 2663198 h 5799013"/>
              <a:gd name="connsiteX36" fmla="*/ 1004312 w 2435911"/>
              <a:gd name="connsiteY36" fmla="*/ 4390277 h 5799013"/>
              <a:gd name="connsiteX37" fmla="*/ 722092 w 2435911"/>
              <a:gd name="connsiteY37" fmla="*/ 3719160 h 5799013"/>
              <a:gd name="connsiteX38" fmla="*/ 722092 w 2435911"/>
              <a:gd name="connsiteY38" fmla="*/ 3719160 h 5799013"/>
              <a:gd name="connsiteX39" fmla="*/ 678543 w 2435911"/>
              <a:gd name="connsiteY39" fmla="*/ 3674937 h 5799013"/>
              <a:gd name="connsiteX40" fmla="*/ 1286194 w 2435911"/>
              <a:gd name="connsiteY40" fmla="*/ 3067286 h 5799013"/>
              <a:gd name="connsiteX41" fmla="*/ 1806748 w 2435911"/>
              <a:gd name="connsiteY41" fmla="*/ 3588178 h 5799013"/>
              <a:gd name="connsiteX42" fmla="*/ 2000184 w 2435911"/>
              <a:gd name="connsiteY42" fmla="*/ 3375837 h 5799013"/>
              <a:gd name="connsiteX43" fmla="*/ 1490770 w 2435911"/>
              <a:gd name="connsiteY43" fmla="*/ 2865748 h 5799013"/>
              <a:gd name="connsiteX44" fmla="*/ 1972164 w 2435911"/>
              <a:gd name="connsiteY44" fmla="*/ 2384354 h 5799013"/>
              <a:gd name="connsiteX45" fmla="*/ 2000184 w 2435911"/>
              <a:gd name="connsiteY45" fmla="*/ 3375837 h 5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35911" h="5799013">
                <a:moveTo>
                  <a:pt x="2104497" y="2099096"/>
                </a:moveTo>
                <a:lnTo>
                  <a:pt x="5401" y="0"/>
                </a:lnTo>
                <a:lnTo>
                  <a:pt x="5401" y="409151"/>
                </a:lnTo>
                <a:lnTo>
                  <a:pt x="520217" y="921941"/>
                </a:lnTo>
                <a:cubicBezTo>
                  <a:pt x="766227" y="1167938"/>
                  <a:pt x="766238" y="1566787"/>
                  <a:pt x="520244" y="1812798"/>
                </a:cubicBezTo>
                <a:cubicBezTo>
                  <a:pt x="520233" y="1812808"/>
                  <a:pt x="520227" y="1812814"/>
                  <a:pt x="520217" y="1812825"/>
                </a:cubicBezTo>
                <a:lnTo>
                  <a:pt x="520217" y="1812825"/>
                </a:lnTo>
                <a:lnTo>
                  <a:pt x="478019" y="1856711"/>
                </a:lnTo>
                <a:lnTo>
                  <a:pt x="5401" y="1384093"/>
                </a:lnTo>
                <a:lnTo>
                  <a:pt x="5401" y="1789194"/>
                </a:lnTo>
                <a:lnTo>
                  <a:pt x="275468" y="2059261"/>
                </a:lnTo>
                <a:lnTo>
                  <a:pt x="5401" y="2329328"/>
                </a:lnTo>
                <a:lnTo>
                  <a:pt x="5401" y="2738142"/>
                </a:lnTo>
                <a:lnTo>
                  <a:pt x="480719" y="2261811"/>
                </a:lnTo>
                <a:lnTo>
                  <a:pt x="1081956" y="2865748"/>
                </a:lnTo>
                <a:lnTo>
                  <a:pt x="474305" y="3473399"/>
                </a:lnTo>
                <a:lnTo>
                  <a:pt x="5401" y="3004495"/>
                </a:lnTo>
                <a:lnTo>
                  <a:pt x="5401" y="3412634"/>
                </a:lnTo>
                <a:lnTo>
                  <a:pt x="270067" y="3675949"/>
                </a:lnTo>
                <a:lnTo>
                  <a:pt x="5401" y="3941290"/>
                </a:lnTo>
                <a:lnTo>
                  <a:pt x="5401" y="4350441"/>
                </a:lnTo>
                <a:lnTo>
                  <a:pt x="474643" y="3882213"/>
                </a:lnTo>
                <a:lnTo>
                  <a:pt x="518191" y="3925761"/>
                </a:lnTo>
                <a:cubicBezTo>
                  <a:pt x="758497" y="4165378"/>
                  <a:pt x="785571" y="4545396"/>
                  <a:pt x="581657" y="4816645"/>
                </a:cubicBezTo>
                <a:lnTo>
                  <a:pt x="5401" y="5391212"/>
                </a:lnTo>
                <a:lnTo>
                  <a:pt x="5401" y="5793612"/>
                </a:lnTo>
                <a:lnTo>
                  <a:pt x="0" y="5793612"/>
                </a:lnTo>
                <a:lnTo>
                  <a:pt x="5401" y="5799013"/>
                </a:lnTo>
                <a:lnTo>
                  <a:pt x="2104160" y="3700255"/>
                </a:lnTo>
                <a:cubicBezTo>
                  <a:pt x="2546364" y="3258186"/>
                  <a:pt x="2546516" y="2541351"/>
                  <a:pt x="2104497" y="2099096"/>
                </a:cubicBezTo>
                <a:close/>
                <a:moveTo>
                  <a:pt x="682932" y="2059261"/>
                </a:moveTo>
                <a:lnTo>
                  <a:pt x="723780" y="2018413"/>
                </a:lnTo>
                <a:cubicBezTo>
                  <a:pt x="890458" y="1852410"/>
                  <a:pt x="986501" y="1628389"/>
                  <a:pt x="991821" y="1393208"/>
                </a:cubicBezTo>
                <a:lnTo>
                  <a:pt x="991821" y="1393208"/>
                </a:lnTo>
                <a:lnTo>
                  <a:pt x="1773665" y="2175052"/>
                </a:lnTo>
                <a:lnTo>
                  <a:pt x="1285857" y="2663198"/>
                </a:lnTo>
                <a:close/>
                <a:moveTo>
                  <a:pt x="1004312" y="4390277"/>
                </a:moveTo>
                <a:cubicBezTo>
                  <a:pt x="1001668" y="4138270"/>
                  <a:pt x="900349" y="3897337"/>
                  <a:pt x="722092" y="3719160"/>
                </a:cubicBezTo>
                <a:lnTo>
                  <a:pt x="722092" y="3719160"/>
                </a:lnTo>
                <a:lnTo>
                  <a:pt x="678543" y="3674937"/>
                </a:lnTo>
                <a:lnTo>
                  <a:pt x="1286194" y="3067286"/>
                </a:lnTo>
                <a:lnTo>
                  <a:pt x="1806748" y="3588178"/>
                </a:lnTo>
                <a:close/>
                <a:moveTo>
                  <a:pt x="2000184" y="3375837"/>
                </a:moveTo>
                <a:lnTo>
                  <a:pt x="1490770" y="2865748"/>
                </a:lnTo>
                <a:lnTo>
                  <a:pt x="1972164" y="2384354"/>
                </a:lnTo>
                <a:cubicBezTo>
                  <a:pt x="2195219" y="2673913"/>
                  <a:pt x="2206528" y="3074146"/>
                  <a:pt x="2000184" y="3375837"/>
                </a:cubicBezTo>
                <a:close/>
              </a:path>
            </a:pathLst>
          </a:custGeom>
          <a:solidFill>
            <a:srgbClr val="E0E0E0"/>
          </a:solidFill>
          <a:ln w="33734" cap="flat">
            <a:noFill/>
            <a:prstDash val="solid"/>
            <a:miter/>
          </a:ln>
        </p:spPr>
        <p:txBody>
          <a:bodyPr rtlCol="0" anchor="ctr"/>
          <a:lstStyle/>
          <a:p>
            <a:endParaRPr lang="en-US"/>
          </a:p>
        </p:txBody>
      </p:sp>
    </p:spTree>
    <p:extLst>
      <p:ext uri="{BB962C8B-B14F-4D97-AF65-F5344CB8AC3E}">
        <p14:creationId xmlns:p14="http://schemas.microsoft.com/office/powerpoint/2010/main" val="192442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EC98AB00-5E01-674B-8C0F-628813F8581A}"/>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10575926" cy="438912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Tree>
    <p:extLst>
      <p:ext uri="{BB962C8B-B14F-4D97-AF65-F5344CB8AC3E}">
        <p14:creationId xmlns:p14="http://schemas.microsoft.com/office/powerpoint/2010/main" val="344548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Block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10575926" cy="438912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Tree>
    <p:extLst>
      <p:ext uri="{BB962C8B-B14F-4D97-AF65-F5344CB8AC3E}">
        <p14:creationId xmlns:p14="http://schemas.microsoft.com/office/powerpoint/2010/main" val="206477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C64D14-0E97-5A47-B43C-EA861510EBED}"/>
              </a:ext>
            </a:extLst>
          </p:cNvPr>
          <p:cNvSpPr>
            <a:spLocks noGrp="1"/>
          </p:cNvSpPr>
          <p:nvPr>
            <p:ph sz="half" idx="2"/>
          </p:nvPr>
        </p:nvSpPr>
        <p:spPr>
          <a:xfrm>
            <a:off x="6525709"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3212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2269671"/>
            <a:ext cx="5212080" cy="37120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C64D14-0E97-5A47-B43C-EA861510EBED}"/>
              </a:ext>
            </a:extLst>
          </p:cNvPr>
          <p:cNvSpPr>
            <a:spLocks noGrp="1"/>
          </p:cNvSpPr>
          <p:nvPr>
            <p:ph sz="half" idx="2"/>
          </p:nvPr>
        </p:nvSpPr>
        <p:spPr>
          <a:xfrm>
            <a:off x="6525709" y="2269671"/>
            <a:ext cx="5212080" cy="37120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6" name="Text Placeholder 7">
            <a:extLst>
              <a:ext uri="{FF2B5EF4-FFF2-40B4-BE49-F238E27FC236}">
                <a16:creationId xmlns:a16="http://schemas.microsoft.com/office/drawing/2014/main" id="{1839A0FB-7687-AC4F-A351-1DBB4466B869}"/>
              </a:ext>
            </a:extLst>
          </p:cNvPr>
          <p:cNvSpPr>
            <a:spLocks noGrp="1"/>
          </p:cNvSpPr>
          <p:nvPr>
            <p:ph type="body" sz="quarter" idx="13"/>
          </p:nvPr>
        </p:nvSpPr>
        <p:spPr>
          <a:xfrm>
            <a:off x="473076" y="1595438"/>
            <a:ext cx="5212080" cy="505000"/>
          </a:xfrm>
          <a:solidFill>
            <a:schemeClr val="accent3">
              <a:lumMod val="20000"/>
              <a:lumOff val="80000"/>
            </a:schemeClr>
          </a:solidFill>
          <a:ln>
            <a:noFill/>
          </a:ln>
        </p:spPr>
        <p:txBody>
          <a:bodyPr lIns="182880" anchor="ctr">
            <a:normAutofit/>
          </a:bodyPr>
          <a:lstStyle>
            <a:lvl1pPr marL="0" indent="0">
              <a:spcBef>
                <a:spcPts val="0"/>
              </a:spcBef>
              <a:buNone/>
              <a:defRPr sz="1600" b="1" cap="all" spc="100" baseline="0">
                <a:solidFill>
                  <a:schemeClr val="tx1">
                    <a:lumMod val="85000"/>
                    <a:lumOff val="15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7" name="Text Placeholder 7">
            <a:extLst>
              <a:ext uri="{FF2B5EF4-FFF2-40B4-BE49-F238E27FC236}">
                <a16:creationId xmlns:a16="http://schemas.microsoft.com/office/drawing/2014/main" id="{C6464A18-54D4-E54C-B5D3-8CC4589B5922}"/>
              </a:ext>
            </a:extLst>
          </p:cNvPr>
          <p:cNvSpPr>
            <a:spLocks noGrp="1"/>
          </p:cNvSpPr>
          <p:nvPr>
            <p:ph type="body" sz="quarter" idx="14"/>
          </p:nvPr>
        </p:nvSpPr>
        <p:spPr>
          <a:xfrm>
            <a:off x="6514647" y="1595438"/>
            <a:ext cx="5212080" cy="505000"/>
          </a:xfrm>
          <a:solidFill>
            <a:schemeClr val="accent3">
              <a:lumMod val="20000"/>
              <a:lumOff val="80000"/>
            </a:schemeClr>
          </a:solidFill>
          <a:ln>
            <a:noFill/>
          </a:ln>
        </p:spPr>
        <p:txBody>
          <a:bodyPr lIns="182880" anchor="ctr">
            <a:normAutofit/>
          </a:bodyPr>
          <a:lstStyle>
            <a:lvl1pPr marL="0" indent="0">
              <a:spcBef>
                <a:spcPts val="0"/>
              </a:spcBef>
              <a:buNone/>
              <a:defRPr sz="1600" b="1" cap="all" spc="100" baseline="0">
                <a:solidFill>
                  <a:schemeClr val="tx1">
                    <a:lumMod val="85000"/>
                    <a:lumOff val="15000"/>
                  </a:schemeClr>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DBECD12E-D103-2F42-BDFC-5FDF8ED9B8E1}"/>
              </a:ext>
            </a:extLst>
          </p:cNvPr>
          <p:cNvSpPr>
            <a:spLocks noGrp="1"/>
          </p:cNvSpPr>
          <p:nvPr>
            <p:ph type="ftr" sz="quarter" idx="15"/>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674208E6-250A-9A4F-B236-85920B1D1601}"/>
              </a:ext>
            </a:extLst>
          </p:cNvPr>
          <p:cNvSpPr>
            <a:spLocks noGrp="1"/>
          </p:cNvSpPr>
          <p:nvPr>
            <p:ph type="body" sz="quarter" idx="16"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67394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4"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6" name="Content Placeholder 2">
            <a:extLst>
              <a:ext uri="{FF2B5EF4-FFF2-40B4-BE49-F238E27FC236}">
                <a16:creationId xmlns:a16="http://schemas.microsoft.com/office/drawing/2014/main" id="{4CE17F62-6B74-D249-97A4-01A829A3E67E}"/>
              </a:ext>
            </a:extLst>
          </p:cNvPr>
          <p:cNvSpPr>
            <a:spLocks noGrp="1"/>
          </p:cNvSpPr>
          <p:nvPr>
            <p:ph sz="half" idx="11"/>
          </p:nvPr>
        </p:nvSpPr>
        <p:spPr>
          <a:xfrm>
            <a:off x="4445588"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952BFE49-8C76-624A-A375-3F00800E19E5}"/>
              </a:ext>
            </a:extLst>
          </p:cNvPr>
          <p:cNvSpPr>
            <a:spLocks noGrp="1"/>
          </p:cNvSpPr>
          <p:nvPr>
            <p:ph sz="half" idx="12"/>
          </p:nvPr>
        </p:nvSpPr>
        <p:spPr>
          <a:xfrm>
            <a:off x="8418101" y="1611767"/>
            <a:ext cx="329184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8CF484E-7FA2-7A41-B4D6-64A7EAB4AA2B}"/>
              </a:ext>
            </a:extLst>
          </p:cNvPr>
          <p:cNvSpPr>
            <a:spLocks noGrp="1"/>
          </p:cNvSpPr>
          <p:nvPr>
            <p:ph type="ftr" sz="quarter" idx="13"/>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0B2237A0-E0F7-EE4A-980B-57487E7E687D}"/>
              </a:ext>
            </a:extLst>
          </p:cNvPr>
          <p:cNvSpPr>
            <a:spLocks noGrp="1"/>
          </p:cNvSpPr>
          <p:nvPr>
            <p:ph type="body" sz="quarter" idx="14"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59768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1C668393-F910-C64D-B60D-D515450ED19D}"/>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C7684800-FAB5-F84E-827C-0868442EB046}"/>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B80777A5-CC64-9A4C-9B5D-4592C2B806A8}"/>
              </a:ext>
            </a:extLst>
          </p:cNvPr>
          <p:cNvSpPr>
            <a:spLocks noGrp="1"/>
          </p:cNvSpPr>
          <p:nvPr>
            <p:ph type="ftr" sz="quarter" idx="20"/>
          </p:nvPr>
        </p:nvSpPr>
        <p:spPr/>
        <p:txBody>
          <a:bodyPr/>
          <a:lstStyle/>
          <a:p>
            <a:r>
              <a:rPr lang="en-US" dirty="0"/>
              <a:t>© KPA 2020. ALL RIGHTS RESERVED. </a:t>
            </a:r>
          </a:p>
        </p:txBody>
      </p:sp>
      <p:sp>
        <p:nvSpPr>
          <p:cNvPr id="10" name="Content Placeholder 3">
            <a:extLst>
              <a:ext uri="{FF2B5EF4-FFF2-40B4-BE49-F238E27FC236}">
                <a16:creationId xmlns:a16="http://schemas.microsoft.com/office/drawing/2014/main" id="{E1F8D83B-1E19-094A-A3F0-62EF4264FFFC}"/>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6494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B80777A5-CC64-9A4C-9B5D-4592C2B806A8}"/>
              </a:ext>
            </a:extLst>
          </p:cNvPr>
          <p:cNvSpPr>
            <a:spLocks noGrp="1"/>
          </p:cNvSpPr>
          <p:nvPr>
            <p:ph type="ftr" sz="quarter" idx="20"/>
          </p:nvPr>
        </p:nvSpPr>
        <p:spPr/>
        <p:txBody>
          <a:bodyPr/>
          <a:lstStyle/>
          <a:p>
            <a:r>
              <a:rPr lang="en-US" dirty="0"/>
              <a:t>© KPA 2020. ALL RIGHTS RESERVED. </a:t>
            </a:r>
          </a:p>
        </p:txBody>
      </p:sp>
      <p:sp>
        <p:nvSpPr>
          <p:cNvPr id="19" name="Content Placeholder 3">
            <a:extLst>
              <a:ext uri="{FF2B5EF4-FFF2-40B4-BE49-F238E27FC236}">
                <a16:creationId xmlns:a16="http://schemas.microsoft.com/office/drawing/2014/main" id="{4B8B964D-92E3-D54B-A699-B56BE5A4DCC8}"/>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CC71B9F7-DB8E-0042-AD29-C1620386F296}"/>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1" name="Content Placeholder 3">
            <a:extLst>
              <a:ext uri="{FF2B5EF4-FFF2-40B4-BE49-F238E27FC236}">
                <a16:creationId xmlns:a16="http://schemas.microsoft.com/office/drawing/2014/main" id="{D1F07A44-A4C9-E445-B235-4BEB6C321AB4}"/>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2" name="Content Placeholder 3">
            <a:extLst>
              <a:ext uri="{FF2B5EF4-FFF2-40B4-BE49-F238E27FC236}">
                <a16:creationId xmlns:a16="http://schemas.microsoft.com/office/drawing/2014/main" id="{E48A4CCC-D095-5744-A311-339AAC8D57BD}"/>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4937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mage A">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C45F048-F828-0446-A929-58602A3BCCFF}"/>
              </a:ext>
            </a:extLst>
          </p:cNvPr>
          <p:cNvSpPr>
            <a:spLocks noGrp="1"/>
          </p:cNvSpPr>
          <p:nvPr>
            <p:ph type="pic" sz="quarter" idx="10"/>
          </p:nvPr>
        </p:nvSpPr>
        <p:spPr>
          <a:xfrm>
            <a:off x="0" y="1464832"/>
            <a:ext cx="12190956" cy="5393168"/>
          </a:xfrm>
          <a:solidFill>
            <a:schemeClr val="bg1">
              <a:lumMod val="75000"/>
            </a:schemeClr>
          </a:solidFill>
        </p:spPr>
        <p:txBody>
          <a:bodyPr/>
          <a:lstStyle/>
          <a:p>
            <a:endParaRPr lang="en-US" dirty="0"/>
          </a:p>
        </p:txBody>
      </p:sp>
      <p:sp>
        <p:nvSpPr>
          <p:cNvPr id="2" name="Title 1">
            <a:extLst>
              <a:ext uri="{FF2B5EF4-FFF2-40B4-BE49-F238E27FC236}">
                <a16:creationId xmlns:a16="http://schemas.microsoft.com/office/drawing/2014/main" id="{627DF71F-2497-2B46-B77B-0AE8AFD18FC6}"/>
              </a:ext>
            </a:extLst>
          </p:cNvPr>
          <p:cNvSpPr>
            <a:spLocks noGrp="1"/>
          </p:cNvSpPr>
          <p:nvPr>
            <p:ph type="ctrTitle"/>
          </p:nvPr>
        </p:nvSpPr>
        <p:spPr>
          <a:xfrm>
            <a:off x="1058863" y="1595438"/>
            <a:ext cx="8685212" cy="2676776"/>
          </a:xfrm>
        </p:spPr>
        <p:txBody>
          <a:bodyPr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8D4BAB7-0BCF-2440-AF1F-73DF309B2630}"/>
              </a:ext>
            </a:extLst>
          </p:cNvPr>
          <p:cNvSpPr>
            <a:spLocks noGrp="1"/>
          </p:cNvSpPr>
          <p:nvPr>
            <p:ph type="subTitle" idx="1"/>
          </p:nvPr>
        </p:nvSpPr>
        <p:spPr>
          <a:xfrm>
            <a:off x="1058863" y="4518639"/>
            <a:ext cx="8685212"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D105405A-7002-954F-83F8-CE161803092D}"/>
              </a:ext>
            </a:extLst>
          </p:cNvPr>
          <p:cNvSpPr/>
          <p:nvPr userDrawn="1"/>
        </p:nvSpPr>
        <p:spPr>
          <a:xfrm>
            <a:off x="1" y="-34025"/>
            <a:ext cx="12190956" cy="1498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Graphic 96">
            <a:extLst>
              <a:ext uri="{FF2B5EF4-FFF2-40B4-BE49-F238E27FC236}">
                <a16:creationId xmlns:a16="http://schemas.microsoft.com/office/drawing/2014/main" id="{07E35E53-686B-0E41-AE2F-11D8CED9411D}"/>
              </a:ext>
            </a:extLst>
          </p:cNvPr>
          <p:cNvPicPr>
            <a:picLocks noChangeAspect="1"/>
          </p:cNvPicPr>
          <p:nvPr userDrawn="1"/>
        </p:nvPicPr>
        <p:blipFill>
          <a:blip r:embed="rId2"/>
          <a:srcRect/>
          <a:stretch/>
        </p:blipFill>
        <p:spPr>
          <a:xfrm>
            <a:off x="1058865" y="423064"/>
            <a:ext cx="2283620" cy="652463"/>
          </a:xfrm>
          <a:prstGeom prst="rect">
            <a:avLst/>
          </a:prstGeom>
        </p:spPr>
      </p:pic>
      <p:sp>
        <p:nvSpPr>
          <p:cNvPr id="8" name="Text Placeholder 7">
            <a:extLst>
              <a:ext uri="{FF2B5EF4-FFF2-40B4-BE49-F238E27FC236}">
                <a16:creationId xmlns:a16="http://schemas.microsoft.com/office/drawing/2014/main" id="{71468FA5-8E81-7747-9D92-D3768B1EF0FA}"/>
              </a:ext>
            </a:extLst>
          </p:cNvPr>
          <p:cNvSpPr>
            <a:spLocks noGrp="1"/>
          </p:cNvSpPr>
          <p:nvPr>
            <p:ph type="body" sz="quarter" idx="11"/>
          </p:nvPr>
        </p:nvSpPr>
        <p:spPr>
          <a:xfrm>
            <a:off x="1058862" y="5000261"/>
            <a:ext cx="868495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spTree>
    <p:extLst>
      <p:ext uri="{BB962C8B-B14F-4D97-AF65-F5344CB8AC3E}">
        <p14:creationId xmlns:p14="http://schemas.microsoft.com/office/powerpoint/2010/main" val="148473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Boxes/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BDB9453-DF69-4A4F-A64C-9C64C3960380}"/>
              </a:ext>
            </a:extLst>
          </p:cNvPr>
          <p:cNvSpPr>
            <a:spLocks noGrp="1"/>
          </p:cNvSpPr>
          <p:nvPr>
            <p:ph type="pic" sz="quarter" idx="12"/>
          </p:nvPr>
        </p:nvSpPr>
        <p:spPr>
          <a:xfrm>
            <a:off x="6923542" y="-1"/>
            <a:ext cx="5268458" cy="6400800"/>
          </a:xfrm>
          <a:custGeom>
            <a:avLst/>
            <a:gdLst>
              <a:gd name="connsiteX0" fmla="*/ 0 w 5268458"/>
              <a:gd name="connsiteY0" fmla="*/ 0 h 6388155"/>
              <a:gd name="connsiteX1" fmla="*/ 5268458 w 5268458"/>
              <a:gd name="connsiteY1" fmla="*/ 0 h 6388155"/>
              <a:gd name="connsiteX2" fmla="*/ 5268458 w 5268458"/>
              <a:gd name="connsiteY2" fmla="*/ 6388155 h 6388155"/>
              <a:gd name="connsiteX3" fmla="*/ 1188908 w 5268458"/>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5268458" h="6388155">
                <a:moveTo>
                  <a:pt x="0" y="0"/>
                </a:moveTo>
                <a:lnTo>
                  <a:pt x="5268458" y="0"/>
                </a:lnTo>
                <a:lnTo>
                  <a:pt x="5268458" y="6388155"/>
                </a:lnTo>
                <a:lnTo>
                  <a:pt x="1188908" y="6388155"/>
                </a:ln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a:xfrm>
            <a:off x="473075" y="346208"/>
            <a:ext cx="6006553" cy="1148364"/>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EB34934D-C658-7345-9344-44C16ABC8A0A}"/>
              </a:ext>
            </a:extLst>
          </p:cNvPr>
          <p:cNvSpPr>
            <a:spLocks noGrp="1"/>
          </p:cNvSpPr>
          <p:nvPr>
            <p:ph type="body" sz="quarter" idx="13" hasCustomPrompt="1"/>
          </p:nvPr>
        </p:nvSpPr>
        <p:spPr>
          <a:xfrm>
            <a:off x="473075" y="952073"/>
            <a:ext cx="600655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4" name="Content Placeholder 3">
            <a:extLst>
              <a:ext uri="{FF2B5EF4-FFF2-40B4-BE49-F238E27FC236}">
                <a16:creationId xmlns:a16="http://schemas.microsoft.com/office/drawing/2014/main" id="{1A37BCEF-898C-D544-A735-097ABCF82ED6}"/>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9C8D7270-C05E-F446-A459-934594F119DA}"/>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6" name="Content Placeholder 3">
            <a:extLst>
              <a:ext uri="{FF2B5EF4-FFF2-40B4-BE49-F238E27FC236}">
                <a16:creationId xmlns:a16="http://schemas.microsoft.com/office/drawing/2014/main" id="{79E3A517-778B-3F49-8006-F985187F0585}"/>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1672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Boxes/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BDB9453-DF69-4A4F-A64C-9C64C3960380}"/>
              </a:ext>
            </a:extLst>
          </p:cNvPr>
          <p:cNvSpPr>
            <a:spLocks noGrp="1"/>
          </p:cNvSpPr>
          <p:nvPr>
            <p:ph type="pic" sz="quarter" idx="12"/>
          </p:nvPr>
        </p:nvSpPr>
        <p:spPr>
          <a:xfrm>
            <a:off x="6923542" y="-1"/>
            <a:ext cx="5268458" cy="6400800"/>
          </a:xfrm>
          <a:custGeom>
            <a:avLst/>
            <a:gdLst>
              <a:gd name="connsiteX0" fmla="*/ 0 w 5268458"/>
              <a:gd name="connsiteY0" fmla="*/ 0 h 6388155"/>
              <a:gd name="connsiteX1" fmla="*/ 5268458 w 5268458"/>
              <a:gd name="connsiteY1" fmla="*/ 0 h 6388155"/>
              <a:gd name="connsiteX2" fmla="*/ 5268458 w 5268458"/>
              <a:gd name="connsiteY2" fmla="*/ 6388155 h 6388155"/>
              <a:gd name="connsiteX3" fmla="*/ 1188908 w 5268458"/>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5268458" h="6388155">
                <a:moveTo>
                  <a:pt x="0" y="0"/>
                </a:moveTo>
                <a:lnTo>
                  <a:pt x="5268458" y="0"/>
                </a:lnTo>
                <a:lnTo>
                  <a:pt x="5268458" y="6388155"/>
                </a:lnTo>
                <a:lnTo>
                  <a:pt x="1188908" y="6388155"/>
                </a:lnTo>
                <a:close/>
              </a:path>
            </a:pathLst>
          </a:custGeom>
          <a:solidFill>
            <a:schemeClr val="bg1">
              <a:lumMod val="95000"/>
            </a:schemeClr>
          </a:solidFill>
        </p:spPr>
        <p:txBody>
          <a:bodyPr wrap="square">
            <a:noAutofit/>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a:xfrm>
            <a:off x="473075" y="346208"/>
            <a:ext cx="6006553" cy="1148364"/>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 name="Text Placeholder 7">
            <a:extLst>
              <a:ext uri="{FF2B5EF4-FFF2-40B4-BE49-F238E27FC236}">
                <a16:creationId xmlns:a16="http://schemas.microsoft.com/office/drawing/2014/main" id="{EB34934D-C658-7345-9344-44C16ABC8A0A}"/>
              </a:ext>
            </a:extLst>
          </p:cNvPr>
          <p:cNvSpPr>
            <a:spLocks noGrp="1"/>
          </p:cNvSpPr>
          <p:nvPr>
            <p:ph type="body" sz="quarter" idx="13" hasCustomPrompt="1"/>
          </p:nvPr>
        </p:nvSpPr>
        <p:spPr>
          <a:xfrm>
            <a:off x="473075" y="952073"/>
            <a:ext cx="600655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4" name="Content Placeholder 3">
            <a:extLst>
              <a:ext uri="{FF2B5EF4-FFF2-40B4-BE49-F238E27FC236}">
                <a16:creationId xmlns:a16="http://schemas.microsoft.com/office/drawing/2014/main" id="{26DD8C80-7597-5B4D-81CC-2E23F998173A}"/>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6" name="Content Placeholder 3">
            <a:extLst>
              <a:ext uri="{FF2B5EF4-FFF2-40B4-BE49-F238E27FC236}">
                <a16:creationId xmlns:a16="http://schemas.microsoft.com/office/drawing/2014/main" id="{84827B4F-7E06-6B48-BBDF-AD5962782476}"/>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7" name="Content Placeholder 3">
            <a:extLst>
              <a:ext uri="{FF2B5EF4-FFF2-40B4-BE49-F238E27FC236}">
                <a16:creationId xmlns:a16="http://schemas.microsoft.com/office/drawing/2014/main" id="{1DED8F48-B692-734C-BBCF-07A446C1DF5C}"/>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F4708E63-858A-1541-B1CF-3203F58E8400}"/>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alpha val="9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407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Boxes/Patter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2E7595-1CFB-8B4A-83D9-C2277B14FE7B}"/>
              </a:ext>
            </a:extLst>
          </p:cNvPr>
          <p:cNvSpPr/>
          <p:nvPr userDrawn="1"/>
        </p:nvSpPr>
        <p:spPr>
          <a:xfrm>
            <a:off x="0" y="0"/>
            <a:ext cx="12192000" cy="6400800"/>
          </a:xfrm>
          <a:prstGeom prst="rect">
            <a:avLst/>
          </a:pr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D94F680-5B68-BF4D-B877-A407ABA7F655}"/>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13" name="Group 12">
              <a:extLst>
                <a:ext uri="{FF2B5EF4-FFF2-40B4-BE49-F238E27FC236}">
                  <a16:creationId xmlns:a16="http://schemas.microsoft.com/office/drawing/2014/main" id="{3CB1C5A5-7B7F-EE4D-8D53-0361C97A6B12}"/>
                </a:ext>
              </a:extLst>
            </p:cNvPr>
            <p:cNvGrpSpPr/>
            <p:nvPr userDrawn="1"/>
          </p:nvGrpSpPr>
          <p:grpSpPr>
            <a:xfrm>
              <a:off x="487364" y="341313"/>
              <a:ext cx="12600713" cy="1005840"/>
              <a:chOff x="487364" y="341313"/>
              <a:chExt cx="12600713" cy="1005840"/>
            </a:xfrm>
            <a:grpFill/>
          </p:grpSpPr>
          <p:pic>
            <p:nvPicPr>
              <p:cNvPr id="84" name="Graphic 83">
                <a:extLst>
                  <a:ext uri="{FF2B5EF4-FFF2-40B4-BE49-F238E27FC236}">
                    <a16:creationId xmlns:a16="http://schemas.microsoft.com/office/drawing/2014/main" id="{3129AB0E-E363-F843-AA07-07EAA755C7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5" name="Graphic 84">
                <a:extLst>
                  <a:ext uri="{FF2B5EF4-FFF2-40B4-BE49-F238E27FC236}">
                    <a16:creationId xmlns:a16="http://schemas.microsoft.com/office/drawing/2014/main" id="{8161C204-8DDD-104C-ACB5-FA9A5DEF0C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6" name="Graphic 85">
                <a:extLst>
                  <a:ext uri="{FF2B5EF4-FFF2-40B4-BE49-F238E27FC236}">
                    <a16:creationId xmlns:a16="http://schemas.microsoft.com/office/drawing/2014/main" id="{B783834E-94E3-0C4B-BD3B-B6DE1A778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7" name="Graphic 86">
                <a:extLst>
                  <a:ext uri="{FF2B5EF4-FFF2-40B4-BE49-F238E27FC236}">
                    <a16:creationId xmlns:a16="http://schemas.microsoft.com/office/drawing/2014/main" id="{BFE10041-1108-AB45-87B8-2793907A733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8" name="Graphic 87">
                <a:extLst>
                  <a:ext uri="{FF2B5EF4-FFF2-40B4-BE49-F238E27FC236}">
                    <a16:creationId xmlns:a16="http://schemas.microsoft.com/office/drawing/2014/main" id="{C829C728-CEFC-E74B-99F0-FAF8D5641E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9" name="Graphic 88">
                <a:extLst>
                  <a:ext uri="{FF2B5EF4-FFF2-40B4-BE49-F238E27FC236}">
                    <a16:creationId xmlns:a16="http://schemas.microsoft.com/office/drawing/2014/main" id="{9846AEAD-F339-DA4E-8857-FDD9F87D32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90" name="Graphic 89">
                <a:extLst>
                  <a:ext uri="{FF2B5EF4-FFF2-40B4-BE49-F238E27FC236}">
                    <a16:creationId xmlns:a16="http://schemas.microsoft.com/office/drawing/2014/main" id="{5247EA2B-4708-E741-A829-DFB85FA2B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91" name="Graphic 90">
                <a:extLst>
                  <a:ext uri="{FF2B5EF4-FFF2-40B4-BE49-F238E27FC236}">
                    <a16:creationId xmlns:a16="http://schemas.microsoft.com/office/drawing/2014/main" id="{488D16AA-CC98-2349-A32E-0557C63D5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92" name="Graphic 91">
                <a:extLst>
                  <a:ext uri="{FF2B5EF4-FFF2-40B4-BE49-F238E27FC236}">
                    <a16:creationId xmlns:a16="http://schemas.microsoft.com/office/drawing/2014/main" id="{643BBC7D-3DD9-B54E-9FFA-19437BB7EE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F568C2B-F05E-A64E-9EB8-2C830B612439}"/>
                </a:ext>
              </a:extLst>
            </p:cNvPr>
            <p:cNvGrpSpPr/>
            <p:nvPr userDrawn="1"/>
          </p:nvGrpSpPr>
          <p:grpSpPr>
            <a:xfrm>
              <a:off x="-288812" y="1255713"/>
              <a:ext cx="12600713" cy="1005840"/>
              <a:chOff x="487364" y="341313"/>
              <a:chExt cx="12600713" cy="1005840"/>
            </a:xfrm>
            <a:grpFill/>
          </p:grpSpPr>
          <p:pic>
            <p:nvPicPr>
              <p:cNvPr id="75" name="Graphic 74">
                <a:extLst>
                  <a:ext uri="{FF2B5EF4-FFF2-40B4-BE49-F238E27FC236}">
                    <a16:creationId xmlns:a16="http://schemas.microsoft.com/office/drawing/2014/main" id="{A173950E-565F-7944-8A99-7DC5953F35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6" name="Graphic 75">
                <a:extLst>
                  <a:ext uri="{FF2B5EF4-FFF2-40B4-BE49-F238E27FC236}">
                    <a16:creationId xmlns:a16="http://schemas.microsoft.com/office/drawing/2014/main" id="{DBB0AB42-E11B-604D-AC88-91FC117219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7" name="Graphic 76">
                <a:extLst>
                  <a:ext uri="{FF2B5EF4-FFF2-40B4-BE49-F238E27FC236}">
                    <a16:creationId xmlns:a16="http://schemas.microsoft.com/office/drawing/2014/main" id="{741ADC49-4CB0-004F-882B-AA82EB68D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8" name="Graphic 77">
                <a:extLst>
                  <a:ext uri="{FF2B5EF4-FFF2-40B4-BE49-F238E27FC236}">
                    <a16:creationId xmlns:a16="http://schemas.microsoft.com/office/drawing/2014/main" id="{B61BC04E-DF7F-7B4E-BFD3-195651959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9" name="Graphic 78">
                <a:extLst>
                  <a:ext uri="{FF2B5EF4-FFF2-40B4-BE49-F238E27FC236}">
                    <a16:creationId xmlns:a16="http://schemas.microsoft.com/office/drawing/2014/main" id="{ABD747C6-3C0B-4B4B-BD13-0F215037EB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0" name="Graphic 79">
                <a:extLst>
                  <a:ext uri="{FF2B5EF4-FFF2-40B4-BE49-F238E27FC236}">
                    <a16:creationId xmlns:a16="http://schemas.microsoft.com/office/drawing/2014/main" id="{5EA8B82F-7F3D-2941-A563-D34734E9D4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1" name="Graphic 80">
                <a:extLst>
                  <a:ext uri="{FF2B5EF4-FFF2-40B4-BE49-F238E27FC236}">
                    <a16:creationId xmlns:a16="http://schemas.microsoft.com/office/drawing/2014/main" id="{7037279D-1A81-9C48-9D46-FB5E1DC7DA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2" name="Graphic 81">
                <a:extLst>
                  <a:ext uri="{FF2B5EF4-FFF2-40B4-BE49-F238E27FC236}">
                    <a16:creationId xmlns:a16="http://schemas.microsoft.com/office/drawing/2014/main" id="{6C2F2EF9-2EC2-874A-89FC-E6F94F0C03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3" name="Graphic 82">
                <a:extLst>
                  <a:ext uri="{FF2B5EF4-FFF2-40B4-BE49-F238E27FC236}">
                    <a16:creationId xmlns:a16="http://schemas.microsoft.com/office/drawing/2014/main" id="{908809B6-E479-C946-8CD1-6327E2396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D7417D09-F618-F546-9B40-A997F0AAB0C1}"/>
                </a:ext>
              </a:extLst>
            </p:cNvPr>
            <p:cNvGrpSpPr/>
            <p:nvPr userDrawn="1"/>
          </p:nvGrpSpPr>
          <p:grpSpPr>
            <a:xfrm>
              <a:off x="487364" y="2085053"/>
              <a:ext cx="12600713" cy="1005840"/>
              <a:chOff x="487364" y="341313"/>
              <a:chExt cx="12600713" cy="1005840"/>
            </a:xfrm>
            <a:grpFill/>
          </p:grpSpPr>
          <p:pic>
            <p:nvPicPr>
              <p:cNvPr id="66" name="Graphic 65">
                <a:extLst>
                  <a:ext uri="{FF2B5EF4-FFF2-40B4-BE49-F238E27FC236}">
                    <a16:creationId xmlns:a16="http://schemas.microsoft.com/office/drawing/2014/main" id="{3F4507C5-93E1-0A41-8A19-051088525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7" name="Graphic 66">
                <a:extLst>
                  <a:ext uri="{FF2B5EF4-FFF2-40B4-BE49-F238E27FC236}">
                    <a16:creationId xmlns:a16="http://schemas.microsoft.com/office/drawing/2014/main" id="{ECCBEFA9-5181-1A4E-9042-297B00B1CD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8" name="Graphic 67">
                <a:extLst>
                  <a:ext uri="{FF2B5EF4-FFF2-40B4-BE49-F238E27FC236}">
                    <a16:creationId xmlns:a16="http://schemas.microsoft.com/office/drawing/2014/main" id="{0F90F93D-7E99-1C48-8A32-38DE2A32CB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9" name="Graphic 68">
                <a:extLst>
                  <a:ext uri="{FF2B5EF4-FFF2-40B4-BE49-F238E27FC236}">
                    <a16:creationId xmlns:a16="http://schemas.microsoft.com/office/drawing/2014/main" id="{CD81F49C-3EDA-D845-A215-D8050FD26F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0" name="Graphic 69">
                <a:extLst>
                  <a:ext uri="{FF2B5EF4-FFF2-40B4-BE49-F238E27FC236}">
                    <a16:creationId xmlns:a16="http://schemas.microsoft.com/office/drawing/2014/main" id="{5444184A-C2AD-7F48-8D15-9CA8231495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1" name="Graphic 70">
                <a:extLst>
                  <a:ext uri="{FF2B5EF4-FFF2-40B4-BE49-F238E27FC236}">
                    <a16:creationId xmlns:a16="http://schemas.microsoft.com/office/drawing/2014/main" id="{9C994DD5-215E-D14D-A458-D992E548A9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2" name="Graphic 71">
                <a:extLst>
                  <a:ext uri="{FF2B5EF4-FFF2-40B4-BE49-F238E27FC236}">
                    <a16:creationId xmlns:a16="http://schemas.microsoft.com/office/drawing/2014/main" id="{B128ED80-C01F-CD45-9A8E-A38D999D5F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3" name="Graphic 72">
                <a:extLst>
                  <a:ext uri="{FF2B5EF4-FFF2-40B4-BE49-F238E27FC236}">
                    <a16:creationId xmlns:a16="http://schemas.microsoft.com/office/drawing/2014/main" id="{49AAEB22-558A-D244-AD97-65C8BC5C91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4" name="Graphic 73">
                <a:extLst>
                  <a:ext uri="{FF2B5EF4-FFF2-40B4-BE49-F238E27FC236}">
                    <a16:creationId xmlns:a16="http://schemas.microsoft.com/office/drawing/2014/main" id="{6291E062-6AD6-7141-984E-E843924241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6" name="Group 15">
              <a:extLst>
                <a:ext uri="{FF2B5EF4-FFF2-40B4-BE49-F238E27FC236}">
                  <a16:creationId xmlns:a16="http://schemas.microsoft.com/office/drawing/2014/main" id="{7F958567-0468-B147-8099-B1D47A9C6BF2}"/>
                </a:ext>
              </a:extLst>
            </p:cNvPr>
            <p:cNvGrpSpPr/>
            <p:nvPr userDrawn="1"/>
          </p:nvGrpSpPr>
          <p:grpSpPr>
            <a:xfrm>
              <a:off x="-288812" y="2999453"/>
              <a:ext cx="12600713" cy="1005840"/>
              <a:chOff x="487364" y="341313"/>
              <a:chExt cx="12600713" cy="1005840"/>
            </a:xfrm>
            <a:grpFill/>
          </p:grpSpPr>
          <p:pic>
            <p:nvPicPr>
              <p:cNvPr id="57" name="Graphic 56">
                <a:extLst>
                  <a:ext uri="{FF2B5EF4-FFF2-40B4-BE49-F238E27FC236}">
                    <a16:creationId xmlns:a16="http://schemas.microsoft.com/office/drawing/2014/main" id="{D142FE0B-1C81-294E-83BA-133E0A9200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8" name="Graphic 57">
                <a:extLst>
                  <a:ext uri="{FF2B5EF4-FFF2-40B4-BE49-F238E27FC236}">
                    <a16:creationId xmlns:a16="http://schemas.microsoft.com/office/drawing/2014/main" id="{9D7ECA46-00AE-AF4F-BCAA-503D22996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9" name="Graphic 58">
                <a:extLst>
                  <a:ext uri="{FF2B5EF4-FFF2-40B4-BE49-F238E27FC236}">
                    <a16:creationId xmlns:a16="http://schemas.microsoft.com/office/drawing/2014/main" id="{9592053F-8CA4-6B40-95EB-652716D0F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0" name="Graphic 59">
                <a:extLst>
                  <a:ext uri="{FF2B5EF4-FFF2-40B4-BE49-F238E27FC236}">
                    <a16:creationId xmlns:a16="http://schemas.microsoft.com/office/drawing/2014/main" id="{EE150A7F-E99B-7947-8BBC-A9C00416E5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1" name="Graphic 60">
                <a:extLst>
                  <a:ext uri="{FF2B5EF4-FFF2-40B4-BE49-F238E27FC236}">
                    <a16:creationId xmlns:a16="http://schemas.microsoft.com/office/drawing/2014/main" id="{AF9F8331-275D-174A-91F5-C190D3626E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2" name="Graphic 61">
                <a:extLst>
                  <a:ext uri="{FF2B5EF4-FFF2-40B4-BE49-F238E27FC236}">
                    <a16:creationId xmlns:a16="http://schemas.microsoft.com/office/drawing/2014/main" id="{47AC8DC2-4184-F642-827D-0295ED180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3" name="Graphic 62">
                <a:extLst>
                  <a:ext uri="{FF2B5EF4-FFF2-40B4-BE49-F238E27FC236}">
                    <a16:creationId xmlns:a16="http://schemas.microsoft.com/office/drawing/2014/main" id="{C3BCAB65-9FF5-DC43-90D6-8B75EFA80D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4" name="Graphic 63">
                <a:extLst>
                  <a:ext uri="{FF2B5EF4-FFF2-40B4-BE49-F238E27FC236}">
                    <a16:creationId xmlns:a16="http://schemas.microsoft.com/office/drawing/2014/main" id="{3F4F802E-91C4-E145-BCAD-59CDDEA8F2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5" name="Graphic 64">
                <a:extLst>
                  <a:ext uri="{FF2B5EF4-FFF2-40B4-BE49-F238E27FC236}">
                    <a16:creationId xmlns:a16="http://schemas.microsoft.com/office/drawing/2014/main" id="{39DD4AF9-5A8B-3946-B718-53D190DABC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7" name="Group 16">
              <a:extLst>
                <a:ext uri="{FF2B5EF4-FFF2-40B4-BE49-F238E27FC236}">
                  <a16:creationId xmlns:a16="http://schemas.microsoft.com/office/drawing/2014/main" id="{E1419E87-29AB-D34C-9C51-97944A43F2AE}"/>
                </a:ext>
              </a:extLst>
            </p:cNvPr>
            <p:cNvGrpSpPr/>
            <p:nvPr userDrawn="1"/>
          </p:nvGrpSpPr>
          <p:grpSpPr>
            <a:xfrm>
              <a:off x="487364" y="3871323"/>
              <a:ext cx="12600713" cy="1005840"/>
              <a:chOff x="487364" y="341313"/>
              <a:chExt cx="12600713" cy="1005840"/>
            </a:xfrm>
            <a:grpFill/>
          </p:grpSpPr>
          <p:pic>
            <p:nvPicPr>
              <p:cNvPr id="48" name="Graphic 47">
                <a:extLst>
                  <a:ext uri="{FF2B5EF4-FFF2-40B4-BE49-F238E27FC236}">
                    <a16:creationId xmlns:a16="http://schemas.microsoft.com/office/drawing/2014/main" id="{DED9393D-1D79-3948-AB74-26208627D4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9" name="Graphic 48">
                <a:extLst>
                  <a:ext uri="{FF2B5EF4-FFF2-40B4-BE49-F238E27FC236}">
                    <a16:creationId xmlns:a16="http://schemas.microsoft.com/office/drawing/2014/main" id="{16648FDC-2969-9840-8DEC-61A8B1B82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0" name="Graphic 49">
                <a:extLst>
                  <a:ext uri="{FF2B5EF4-FFF2-40B4-BE49-F238E27FC236}">
                    <a16:creationId xmlns:a16="http://schemas.microsoft.com/office/drawing/2014/main" id="{80477423-239E-D740-99D5-825F57F1B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1" name="Graphic 50">
                <a:extLst>
                  <a:ext uri="{FF2B5EF4-FFF2-40B4-BE49-F238E27FC236}">
                    <a16:creationId xmlns:a16="http://schemas.microsoft.com/office/drawing/2014/main" id="{9915284C-ADEA-A441-98D1-AE1F7C73D8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2" name="Graphic 51">
                <a:extLst>
                  <a:ext uri="{FF2B5EF4-FFF2-40B4-BE49-F238E27FC236}">
                    <a16:creationId xmlns:a16="http://schemas.microsoft.com/office/drawing/2014/main" id="{E4C7E77D-2B86-014F-A58A-87E75C6683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3" name="Graphic 52">
                <a:extLst>
                  <a:ext uri="{FF2B5EF4-FFF2-40B4-BE49-F238E27FC236}">
                    <a16:creationId xmlns:a16="http://schemas.microsoft.com/office/drawing/2014/main" id="{AF099AEF-1B93-A44F-A89F-8FA13F0883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4" name="Graphic 53">
                <a:extLst>
                  <a:ext uri="{FF2B5EF4-FFF2-40B4-BE49-F238E27FC236}">
                    <a16:creationId xmlns:a16="http://schemas.microsoft.com/office/drawing/2014/main" id="{8952E4D1-4429-7F44-AB47-49E00BB5B5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5" name="Graphic 54">
                <a:extLst>
                  <a:ext uri="{FF2B5EF4-FFF2-40B4-BE49-F238E27FC236}">
                    <a16:creationId xmlns:a16="http://schemas.microsoft.com/office/drawing/2014/main" id="{1D99E60A-224E-584D-BBDC-8963752FE1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6" name="Graphic 55">
                <a:extLst>
                  <a:ext uri="{FF2B5EF4-FFF2-40B4-BE49-F238E27FC236}">
                    <a16:creationId xmlns:a16="http://schemas.microsoft.com/office/drawing/2014/main" id="{917E19FD-C859-2D46-B08C-AC8C37AB01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65FD94A3-0ADC-3144-B585-B66BB910BC86}"/>
                </a:ext>
              </a:extLst>
            </p:cNvPr>
            <p:cNvGrpSpPr/>
            <p:nvPr userDrawn="1"/>
          </p:nvGrpSpPr>
          <p:grpSpPr>
            <a:xfrm>
              <a:off x="-288812" y="4785723"/>
              <a:ext cx="12600713" cy="1005840"/>
              <a:chOff x="487364" y="341313"/>
              <a:chExt cx="12600713" cy="1005840"/>
            </a:xfrm>
            <a:grpFill/>
          </p:grpSpPr>
          <p:pic>
            <p:nvPicPr>
              <p:cNvPr id="39" name="Graphic 38">
                <a:extLst>
                  <a:ext uri="{FF2B5EF4-FFF2-40B4-BE49-F238E27FC236}">
                    <a16:creationId xmlns:a16="http://schemas.microsoft.com/office/drawing/2014/main" id="{FF6AB5F5-C861-EB4E-9723-2F49778BF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B399B595-CDBB-2D47-BF9F-1F06AE6179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3CA416F-C64F-874E-B04D-6252621C2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883A470E-17D7-F445-9FD3-D22A12A08F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6F5436B6-BFFB-D043-AE7D-9FFEB09389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E5125C5F-626A-FB46-9D75-5138FAC7D9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0FB9842F-8A60-F546-A7AC-62A6E06712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D7BB77A8-11E0-AC4C-BB76-1B50C4CA4E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8495462E-6A97-DD46-8706-9FC8B87D1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9" name="Group 18">
              <a:extLst>
                <a:ext uri="{FF2B5EF4-FFF2-40B4-BE49-F238E27FC236}">
                  <a16:creationId xmlns:a16="http://schemas.microsoft.com/office/drawing/2014/main" id="{D2330837-F526-B746-A3B3-A5CF5B37BA51}"/>
                </a:ext>
              </a:extLst>
            </p:cNvPr>
            <p:cNvGrpSpPr/>
            <p:nvPr userDrawn="1"/>
          </p:nvGrpSpPr>
          <p:grpSpPr>
            <a:xfrm>
              <a:off x="487364" y="5615063"/>
              <a:ext cx="12600713" cy="1005840"/>
              <a:chOff x="487364" y="341313"/>
              <a:chExt cx="12600713" cy="1005840"/>
            </a:xfrm>
            <a:grpFill/>
          </p:grpSpPr>
          <p:pic>
            <p:nvPicPr>
              <p:cNvPr id="30" name="Graphic 29">
                <a:extLst>
                  <a:ext uri="{FF2B5EF4-FFF2-40B4-BE49-F238E27FC236}">
                    <a16:creationId xmlns:a16="http://schemas.microsoft.com/office/drawing/2014/main" id="{7881C064-643B-2D4C-8439-CC368D3A8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1" name="Graphic 30">
                <a:extLst>
                  <a:ext uri="{FF2B5EF4-FFF2-40B4-BE49-F238E27FC236}">
                    <a16:creationId xmlns:a16="http://schemas.microsoft.com/office/drawing/2014/main" id="{19F64378-C854-F54B-AB44-A0E08C196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2" name="Graphic 31">
                <a:extLst>
                  <a:ext uri="{FF2B5EF4-FFF2-40B4-BE49-F238E27FC236}">
                    <a16:creationId xmlns:a16="http://schemas.microsoft.com/office/drawing/2014/main" id="{56D87534-7F1D-AF43-87A8-C47DE64261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3" name="Graphic 32">
                <a:extLst>
                  <a:ext uri="{FF2B5EF4-FFF2-40B4-BE49-F238E27FC236}">
                    <a16:creationId xmlns:a16="http://schemas.microsoft.com/office/drawing/2014/main" id="{7B3B3B01-E06B-714C-8284-7A4025064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4" name="Graphic 33">
                <a:extLst>
                  <a:ext uri="{FF2B5EF4-FFF2-40B4-BE49-F238E27FC236}">
                    <a16:creationId xmlns:a16="http://schemas.microsoft.com/office/drawing/2014/main" id="{6E826691-ACE3-8244-9869-E31A1E41B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5" name="Graphic 34">
                <a:extLst>
                  <a:ext uri="{FF2B5EF4-FFF2-40B4-BE49-F238E27FC236}">
                    <a16:creationId xmlns:a16="http://schemas.microsoft.com/office/drawing/2014/main" id="{15F3E495-A0DD-504D-9946-9EDAA0C1A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6" name="Graphic 35">
                <a:extLst>
                  <a:ext uri="{FF2B5EF4-FFF2-40B4-BE49-F238E27FC236}">
                    <a16:creationId xmlns:a16="http://schemas.microsoft.com/office/drawing/2014/main" id="{E76E04D2-D890-134F-B966-5DB47A0ABD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7" name="Graphic 36">
                <a:extLst>
                  <a:ext uri="{FF2B5EF4-FFF2-40B4-BE49-F238E27FC236}">
                    <a16:creationId xmlns:a16="http://schemas.microsoft.com/office/drawing/2014/main" id="{A16572F7-30EF-3442-8B0E-A97ACF2D8A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8" name="Graphic 37">
                <a:extLst>
                  <a:ext uri="{FF2B5EF4-FFF2-40B4-BE49-F238E27FC236}">
                    <a16:creationId xmlns:a16="http://schemas.microsoft.com/office/drawing/2014/main" id="{F64416C5-DA2C-6D4E-A284-66550338F2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0" name="Group 19">
              <a:extLst>
                <a:ext uri="{FF2B5EF4-FFF2-40B4-BE49-F238E27FC236}">
                  <a16:creationId xmlns:a16="http://schemas.microsoft.com/office/drawing/2014/main" id="{FD7D390D-A211-794B-819B-A1C754F98F31}"/>
                </a:ext>
              </a:extLst>
            </p:cNvPr>
            <p:cNvGrpSpPr/>
            <p:nvPr userDrawn="1"/>
          </p:nvGrpSpPr>
          <p:grpSpPr>
            <a:xfrm>
              <a:off x="-288812" y="6529463"/>
              <a:ext cx="12600713" cy="1005840"/>
              <a:chOff x="487364" y="341313"/>
              <a:chExt cx="12600713" cy="1005840"/>
            </a:xfrm>
            <a:grpFill/>
          </p:grpSpPr>
          <p:pic>
            <p:nvPicPr>
              <p:cNvPr id="21" name="Graphic 20">
                <a:extLst>
                  <a:ext uri="{FF2B5EF4-FFF2-40B4-BE49-F238E27FC236}">
                    <a16:creationId xmlns:a16="http://schemas.microsoft.com/office/drawing/2014/main" id="{EDFF7109-F581-534B-B0A1-AB7F6B58D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2" name="Graphic 21">
                <a:extLst>
                  <a:ext uri="{FF2B5EF4-FFF2-40B4-BE49-F238E27FC236}">
                    <a16:creationId xmlns:a16="http://schemas.microsoft.com/office/drawing/2014/main" id="{3BBD10A3-7D43-AA4B-9F87-3C22F8E418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3" name="Graphic 22">
                <a:extLst>
                  <a:ext uri="{FF2B5EF4-FFF2-40B4-BE49-F238E27FC236}">
                    <a16:creationId xmlns:a16="http://schemas.microsoft.com/office/drawing/2014/main" id="{A03D7657-ADFC-3E4D-BB21-70788ED912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4" name="Graphic 23">
                <a:extLst>
                  <a:ext uri="{FF2B5EF4-FFF2-40B4-BE49-F238E27FC236}">
                    <a16:creationId xmlns:a16="http://schemas.microsoft.com/office/drawing/2014/main" id="{1FDE49C6-962E-8F4C-81C4-9BEEC2FC6B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5" name="Graphic 24">
                <a:extLst>
                  <a:ext uri="{FF2B5EF4-FFF2-40B4-BE49-F238E27FC236}">
                    <a16:creationId xmlns:a16="http://schemas.microsoft.com/office/drawing/2014/main" id="{0B6D7512-638E-F14D-B603-2756E43ACB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6" name="Graphic 25">
                <a:extLst>
                  <a:ext uri="{FF2B5EF4-FFF2-40B4-BE49-F238E27FC236}">
                    <a16:creationId xmlns:a16="http://schemas.microsoft.com/office/drawing/2014/main" id="{BA873255-C0B9-BE4F-A42D-1B00C2EC97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7" name="Graphic 26">
                <a:extLst>
                  <a:ext uri="{FF2B5EF4-FFF2-40B4-BE49-F238E27FC236}">
                    <a16:creationId xmlns:a16="http://schemas.microsoft.com/office/drawing/2014/main" id="{B644C5E5-EAF5-6949-9301-E94A013C22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8" name="Graphic 27">
                <a:extLst>
                  <a:ext uri="{FF2B5EF4-FFF2-40B4-BE49-F238E27FC236}">
                    <a16:creationId xmlns:a16="http://schemas.microsoft.com/office/drawing/2014/main" id="{EEC5F7F1-2FD8-C742-8C68-5358B944BB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9" name="Graphic 28">
                <a:extLst>
                  <a:ext uri="{FF2B5EF4-FFF2-40B4-BE49-F238E27FC236}">
                    <a16:creationId xmlns:a16="http://schemas.microsoft.com/office/drawing/2014/main" id="{D237EEF1-84C0-B84B-880B-2A3A31C2C4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94" name="Content Placeholder 3">
            <a:extLst>
              <a:ext uri="{FF2B5EF4-FFF2-40B4-BE49-F238E27FC236}">
                <a16:creationId xmlns:a16="http://schemas.microsoft.com/office/drawing/2014/main" id="{D71628E6-AAA9-1147-8271-F2F34684A73C}"/>
              </a:ext>
            </a:extLst>
          </p:cNvPr>
          <p:cNvSpPr>
            <a:spLocks noGrp="1"/>
          </p:cNvSpPr>
          <p:nvPr>
            <p:ph sz="quarter" idx="22"/>
          </p:nvPr>
        </p:nvSpPr>
        <p:spPr>
          <a:xfrm>
            <a:off x="3864862"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5" name="Content Placeholder 3">
            <a:extLst>
              <a:ext uri="{FF2B5EF4-FFF2-40B4-BE49-F238E27FC236}">
                <a16:creationId xmlns:a16="http://schemas.microsoft.com/office/drawing/2014/main" id="{C697503C-EA1E-1F4A-9691-B7C448F15BC7}"/>
              </a:ext>
            </a:extLst>
          </p:cNvPr>
          <p:cNvSpPr>
            <a:spLocks noGrp="1"/>
          </p:cNvSpPr>
          <p:nvPr>
            <p:ph sz="quarter" idx="23"/>
          </p:nvPr>
        </p:nvSpPr>
        <p:spPr>
          <a:xfrm>
            <a:off x="7256648"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6" name="Content Placeholder 3">
            <a:extLst>
              <a:ext uri="{FF2B5EF4-FFF2-40B4-BE49-F238E27FC236}">
                <a16:creationId xmlns:a16="http://schemas.microsoft.com/office/drawing/2014/main" id="{913EC7AA-5851-0C40-8F33-34AACB21E7CE}"/>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0420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Boxes/Patter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2E7595-1CFB-8B4A-83D9-C2277B14FE7B}"/>
              </a:ext>
            </a:extLst>
          </p:cNvPr>
          <p:cNvSpPr/>
          <p:nvPr userDrawn="1"/>
        </p:nvSpPr>
        <p:spPr>
          <a:xfrm>
            <a:off x="0" y="0"/>
            <a:ext cx="12192000" cy="6400800"/>
          </a:xfrm>
          <a:prstGeom prst="rect">
            <a:avLst/>
          </a:pr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D94F680-5B68-BF4D-B877-A407ABA7F655}"/>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13" name="Group 12">
              <a:extLst>
                <a:ext uri="{FF2B5EF4-FFF2-40B4-BE49-F238E27FC236}">
                  <a16:creationId xmlns:a16="http://schemas.microsoft.com/office/drawing/2014/main" id="{3CB1C5A5-7B7F-EE4D-8D53-0361C97A6B12}"/>
                </a:ext>
              </a:extLst>
            </p:cNvPr>
            <p:cNvGrpSpPr/>
            <p:nvPr userDrawn="1"/>
          </p:nvGrpSpPr>
          <p:grpSpPr>
            <a:xfrm>
              <a:off x="487364" y="341313"/>
              <a:ext cx="12600713" cy="1005840"/>
              <a:chOff x="487364" y="341313"/>
              <a:chExt cx="12600713" cy="1005840"/>
            </a:xfrm>
            <a:grpFill/>
          </p:grpSpPr>
          <p:pic>
            <p:nvPicPr>
              <p:cNvPr id="84" name="Graphic 83">
                <a:extLst>
                  <a:ext uri="{FF2B5EF4-FFF2-40B4-BE49-F238E27FC236}">
                    <a16:creationId xmlns:a16="http://schemas.microsoft.com/office/drawing/2014/main" id="{3129AB0E-E363-F843-AA07-07EAA755C7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5" name="Graphic 84">
                <a:extLst>
                  <a:ext uri="{FF2B5EF4-FFF2-40B4-BE49-F238E27FC236}">
                    <a16:creationId xmlns:a16="http://schemas.microsoft.com/office/drawing/2014/main" id="{8161C204-8DDD-104C-ACB5-FA9A5DEF0C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6" name="Graphic 85">
                <a:extLst>
                  <a:ext uri="{FF2B5EF4-FFF2-40B4-BE49-F238E27FC236}">
                    <a16:creationId xmlns:a16="http://schemas.microsoft.com/office/drawing/2014/main" id="{B783834E-94E3-0C4B-BD3B-B6DE1A7782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7" name="Graphic 86">
                <a:extLst>
                  <a:ext uri="{FF2B5EF4-FFF2-40B4-BE49-F238E27FC236}">
                    <a16:creationId xmlns:a16="http://schemas.microsoft.com/office/drawing/2014/main" id="{BFE10041-1108-AB45-87B8-2793907A733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8" name="Graphic 87">
                <a:extLst>
                  <a:ext uri="{FF2B5EF4-FFF2-40B4-BE49-F238E27FC236}">
                    <a16:creationId xmlns:a16="http://schemas.microsoft.com/office/drawing/2014/main" id="{C829C728-CEFC-E74B-99F0-FAF8D5641E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9" name="Graphic 88">
                <a:extLst>
                  <a:ext uri="{FF2B5EF4-FFF2-40B4-BE49-F238E27FC236}">
                    <a16:creationId xmlns:a16="http://schemas.microsoft.com/office/drawing/2014/main" id="{9846AEAD-F339-DA4E-8857-FDD9F87D32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90" name="Graphic 89">
                <a:extLst>
                  <a:ext uri="{FF2B5EF4-FFF2-40B4-BE49-F238E27FC236}">
                    <a16:creationId xmlns:a16="http://schemas.microsoft.com/office/drawing/2014/main" id="{5247EA2B-4708-E741-A829-DFB85FA2B1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91" name="Graphic 90">
                <a:extLst>
                  <a:ext uri="{FF2B5EF4-FFF2-40B4-BE49-F238E27FC236}">
                    <a16:creationId xmlns:a16="http://schemas.microsoft.com/office/drawing/2014/main" id="{488D16AA-CC98-2349-A32E-0557C63D5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92" name="Graphic 91">
                <a:extLst>
                  <a:ext uri="{FF2B5EF4-FFF2-40B4-BE49-F238E27FC236}">
                    <a16:creationId xmlns:a16="http://schemas.microsoft.com/office/drawing/2014/main" id="{643BBC7D-3DD9-B54E-9FFA-19437BB7EE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F568C2B-F05E-A64E-9EB8-2C830B612439}"/>
                </a:ext>
              </a:extLst>
            </p:cNvPr>
            <p:cNvGrpSpPr/>
            <p:nvPr userDrawn="1"/>
          </p:nvGrpSpPr>
          <p:grpSpPr>
            <a:xfrm>
              <a:off x="-288812" y="1255713"/>
              <a:ext cx="12600713" cy="1005840"/>
              <a:chOff x="487364" y="341313"/>
              <a:chExt cx="12600713" cy="1005840"/>
            </a:xfrm>
            <a:grpFill/>
          </p:grpSpPr>
          <p:pic>
            <p:nvPicPr>
              <p:cNvPr id="75" name="Graphic 74">
                <a:extLst>
                  <a:ext uri="{FF2B5EF4-FFF2-40B4-BE49-F238E27FC236}">
                    <a16:creationId xmlns:a16="http://schemas.microsoft.com/office/drawing/2014/main" id="{A173950E-565F-7944-8A99-7DC5953F35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6" name="Graphic 75">
                <a:extLst>
                  <a:ext uri="{FF2B5EF4-FFF2-40B4-BE49-F238E27FC236}">
                    <a16:creationId xmlns:a16="http://schemas.microsoft.com/office/drawing/2014/main" id="{DBB0AB42-E11B-604D-AC88-91FC117219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7" name="Graphic 76">
                <a:extLst>
                  <a:ext uri="{FF2B5EF4-FFF2-40B4-BE49-F238E27FC236}">
                    <a16:creationId xmlns:a16="http://schemas.microsoft.com/office/drawing/2014/main" id="{741ADC49-4CB0-004F-882B-AA82EB68DF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8" name="Graphic 77">
                <a:extLst>
                  <a:ext uri="{FF2B5EF4-FFF2-40B4-BE49-F238E27FC236}">
                    <a16:creationId xmlns:a16="http://schemas.microsoft.com/office/drawing/2014/main" id="{B61BC04E-DF7F-7B4E-BFD3-195651959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9" name="Graphic 78">
                <a:extLst>
                  <a:ext uri="{FF2B5EF4-FFF2-40B4-BE49-F238E27FC236}">
                    <a16:creationId xmlns:a16="http://schemas.microsoft.com/office/drawing/2014/main" id="{ABD747C6-3C0B-4B4B-BD13-0F215037EB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0" name="Graphic 79">
                <a:extLst>
                  <a:ext uri="{FF2B5EF4-FFF2-40B4-BE49-F238E27FC236}">
                    <a16:creationId xmlns:a16="http://schemas.microsoft.com/office/drawing/2014/main" id="{5EA8B82F-7F3D-2941-A563-D34734E9D4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1" name="Graphic 80">
                <a:extLst>
                  <a:ext uri="{FF2B5EF4-FFF2-40B4-BE49-F238E27FC236}">
                    <a16:creationId xmlns:a16="http://schemas.microsoft.com/office/drawing/2014/main" id="{7037279D-1A81-9C48-9D46-FB5E1DC7DA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2" name="Graphic 81">
                <a:extLst>
                  <a:ext uri="{FF2B5EF4-FFF2-40B4-BE49-F238E27FC236}">
                    <a16:creationId xmlns:a16="http://schemas.microsoft.com/office/drawing/2014/main" id="{6C2F2EF9-2EC2-874A-89FC-E6F94F0C03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3" name="Graphic 82">
                <a:extLst>
                  <a:ext uri="{FF2B5EF4-FFF2-40B4-BE49-F238E27FC236}">
                    <a16:creationId xmlns:a16="http://schemas.microsoft.com/office/drawing/2014/main" id="{908809B6-E479-C946-8CD1-6327E2396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D7417D09-F618-F546-9B40-A997F0AAB0C1}"/>
                </a:ext>
              </a:extLst>
            </p:cNvPr>
            <p:cNvGrpSpPr/>
            <p:nvPr userDrawn="1"/>
          </p:nvGrpSpPr>
          <p:grpSpPr>
            <a:xfrm>
              <a:off x="487364" y="2085053"/>
              <a:ext cx="12600713" cy="1005840"/>
              <a:chOff x="487364" y="341313"/>
              <a:chExt cx="12600713" cy="1005840"/>
            </a:xfrm>
            <a:grpFill/>
          </p:grpSpPr>
          <p:pic>
            <p:nvPicPr>
              <p:cNvPr id="66" name="Graphic 65">
                <a:extLst>
                  <a:ext uri="{FF2B5EF4-FFF2-40B4-BE49-F238E27FC236}">
                    <a16:creationId xmlns:a16="http://schemas.microsoft.com/office/drawing/2014/main" id="{3F4507C5-93E1-0A41-8A19-0510885250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7" name="Graphic 66">
                <a:extLst>
                  <a:ext uri="{FF2B5EF4-FFF2-40B4-BE49-F238E27FC236}">
                    <a16:creationId xmlns:a16="http://schemas.microsoft.com/office/drawing/2014/main" id="{ECCBEFA9-5181-1A4E-9042-297B00B1CD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8" name="Graphic 67">
                <a:extLst>
                  <a:ext uri="{FF2B5EF4-FFF2-40B4-BE49-F238E27FC236}">
                    <a16:creationId xmlns:a16="http://schemas.microsoft.com/office/drawing/2014/main" id="{0F90F93D-7E99-1C48-8A32-38DE2A32CB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9" name="Graphic 68">
                <a:extLst>
                  <a:ext uri="{FF2B5EF4-FFF2-40B4-BE49-F238E27FC236}">
                    <a16:creationId xmlns:a16="http://schemas.microsoft.com/office/drawing/2014/main" id="{CD81F49C-3EDA-D845-A215-D8050FD26F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0" name="Graphic 69">
                <a:extLst>
                  <a:ext uri="{FF2B5EF4-FFF2-40B4-BE49-F238E27FC236}">
                    <a16:creationId xmlns:a16="http://schemas.microsoft.com/office/drawing/2014/main" id="{5444184A-C2AD-7F48-8D15-9CA8231495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1" name="Graphic 70">
                <a:extLst>
                  <a:ext uri="{FF2B5EF4-FFF2-40B4-BE49-F238E27FC236}">
                    <a16:creationId xmlns:a16="http://schemas.microsoft.com/office/drawing/2014/main" id="{9C994DD5-215E-D14D-A458-D992E548A9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2" name="Graphic 71">
                <a:extLst>
                  <a:ext uri="{FF2B5EF4-FFF2-40B4-BE49-F238E27FC236}">
                    <a16:creationId xmlns:a16="http://schemas.microsoft.com/office/drawing/2014/main" id="{B128ED80-C01F-CD45-9A8E-A38D999D5F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3" name="Graphic 72">
                <a:extLst>
                  <a:ext uri="{FF2B5EF4-FFF2-40B4-BE49-F238E27FC236}">
                    <a16:creationId xmlns:a16="http://schemas.microsoft.com/office/drawing/2014/main" id="{49AAEB22-558A-D244-AD97-65C8BC5C91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4" name="Graphic 73">
                <a:extLst>
                  <a:ext uri="{FF2B5EF4-FFF2-40B4-BE49-F238E27FC236}">
                    <a16:creationId xmlns:a16="http://schemas.microsoft.com/office/drawing/2014/main" id="{6291E062-6AD6-7141-984E-E843924241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6" name="Group 15">
              <a:extLst>
                <a:ext uri="{FF2B5EF4-FFF2-40B4-BE49-F238E27FC236}">
                  <a16:creationId xmlns:a16="http://schemas.microsoft.com/office/drawing/2014/main" id="{7F958567-0468-B147-8099-B1D47A9C6BF2}"/>
                </a:ext>
              </a:extLst>
            </p:cNvPr>
            <p:cNvGrpSpPr/>
            <p:nvPr userDrawn="1"/>
          </p:nvGrpSpPr>
          <p:grpSpPr>
            <a:xfrm>
              <a:off x="-288812" y="2999453"/>
              <a:ext cx="12600713" cy="1005840"/>
              <a:chOff x="487364" y="341313"/>
              <a:chExt cx="12600713" cy="1005840"/>
            </a:xfrm>
            <a:grpFill/>
          </p:grpSpPr>
          <p:pic>
            <p:nvPicPr>
              <p:cNvPr id="57" name="Graphic 56">
                <a:extLst>
                  <a:ext uri="{FF2B5EF4-FFF2-40B4-BE49-F238E27FC236}">
                    <a16:creationId xmlns:a16="http://schemas.microsoft.com/office/drawing/2014/main" id="{D142FE0B-1C81-294E-83BA-133E0A9200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8" name="Graphic 57">
                <a:extLst>
                  <a:ext uri="{FF2B5EF4-FFF2-40B4-BE49-F238E27FC236}">
                    <a16:creationId xmlns:a16="http://schemas.microsoft.com/office/drawing/2014/main" id="{9D7ECA46-00AE-AF4F-BCAA-503D22996B6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9" name="Graphic 58">
                <a:extLst>
                  <a:ext uri="{FF2B5EF4-FFF2-40B4-BE49-F238E27FC236}">
                    <a16:creationId xmlns:a16="http://schemas.microsoft.com/office/drawing/2014/main" id="{9592053F-8CA4-6B40-95EB-652716D0F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0" name="Graphic 59">
                <a:extLst>
                  <a:ext uri="{FF2B5EF4-FFF2-40B4-BE49-F238E27FC236}">
                    <a16:creationId xmlns:a16="http://schemas.microsoft.com/office/drawing/2014/main" id="{EE150A7F-E99B-7947-8BBC-A9C00416E5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1" name="Graphic 60">
                <a:extLst>
                  <a:ext uri="{FF2B5EF4-FFF2-40B4-BE49-F238E27FC236}">
                    <a16:creationId xmlns:a16="http://schemas.microsoft.com/office/drawing/2014/main" id="{AF9F8331-275D-174A-91F5-C190D3626E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2" name="Graphic 61">
                <a:extLst>
                  <a:ext uri="{FF2B5EF4-FFF2-40B4-BE49-F238E27FC236}">
                    <a16:creationId xmlns:a16="http://schemas.microsoft.com/office/drawing/2014/main" id="{47AC8DC2-4184-F642-827D-0295ED180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3" name="Graphic 62">
                <a:extLst>
                  <a:ext uri="{FF2B5EF4-FFF2-40B4-BE49-F238E27FC236}">
                    <a16:creationId xmlns:a16="http://schemas.microsoft.com/office/drawing/2014/main" id="{C3BCAB65-9FF5-DC43-90D6-8B75EFA80D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4" name="Graphic 63">
                <a:extLst>
                  <a:ext uri="{FF2B5EF4-FFF2-40B4-BE49-F238E27FC236}">
                    <a16:creationId xmlns:a16="http://schemas.microsoft.com/office/drawing/2014/main" id="{3F4F802E-91C4-E145-BCAD-59CDDEA8F2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5" name="Graphic 64">
                <a:extLst>
                  <a:ext uri="{FF2B5EF4-FFF2-40B4-BE49-F238E27FC236}">
                    <a16:creationId xmlns:a16="http://schemas.microsoft.com/office/drawing/2014/main" id="{39DD4AF9-5A8B-3946-B718-53D190DABC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7" name="Group 16">
              <a:extLst>
                <a:ext uri="{FF2B5EF4-FFF2-40B4-BE49-F238E27FC236}">
                  <a16:creationId xmlns:a16="http://schemas.microsoft.com/office/drawing/2014/main" id="{E1419E87-29AB-D34C-9C51-97944A43F2AE}"/>
                </a:ext>
              </a:extLst>
            </p:cNvPr>
            <p:cNvGrpSpPr/>
            <p:nvPr userDrawn="1"/>
          </p:nvGrpSpPr>
          <p:grpSpPr>
            <a:xfrm>
              <a:off x="487364" y="3871323"/>
              <a:ext cx="12600713" cy="1005840"/>
              <a:chOff x="487364" y="341313"/>
              <a:chExt cx="12600713" cy="1005840"/>
            </a:xfrm>
            <a:grpFill/>
          </p:grpSpPr>
          <p:pic>
            <p:nvPicPr>
              <p:cNvPr id="48" name="Graphic 47">
                <a:extLst>
                  <a:ext uri="{FF2B5EF4-FFF2-40B4-BE49-F238E27FC236}">
                    <a16:creationId xmlns:a16="http://schemas.microsoft.com/office/drawing/2014/main" id="{DED9393D-1D79-3948-AB74-26208627D4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9" name="Graphic 48">
                <a:extLst>
                  <a:ext uri="{FF2B5EF4-FFF2-40B4-BE49-F238E27FC236}">
                    <a16:creationId xmlns:a16="http://schemas.microsoft.com/office/drawing/2014/main" id="{16648FDC-2969-9840-8DEC-61A8B1B823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0" name="Graphic 49">
                <a:extLst>
                  <a:ext uri="{FF2B5EF4-FFF2-40B4-BE49-F238E27FC236}">
                    <a16:creationId xmlns:a16="http://schemas.microsoft.com/office/drawing/2014/main" id="{80477423-239E-D740-99D5-825F57F1B7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1" name="Graphic 50">
                <a:extLst>
                  <a:ext uri="{FF2B5EF4-FFF2-40B4-BE49-F238E27FC236}">
                    <a16:creationId xmlns:a16="http://schemas.microsoft.com/office/drawing/2014/main" id="{9915284C-ADEA-A441-98D1-AE1F7C73D8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2" name="Graphic 51">
                <a:extLst>
                  <a:ext uri="{FF2B5EF4-FFF2-40B4-BE49-F238E27FC236}">
                    <a16:creationId xmlns:a16="http://schemas.microsoft.com/office/drawing/2014/main" id="{E4C7E77D-2B86-014F-A58A-87E75C6683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3" name="Graphic 52">
                <a:extLst>
                  <a:ext uri="{FF2B5EF4-FFF2-40B4-BE49-F238E27FC236}">
                    <a16:creationId xmlns:a16="http://schemas.microsoft.com/office/drawing/2014/main" id="{AF099AEF-1B93-A44F-A89F-8FA13F08837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4" name="Graphic 53">
                <a:extLst>
                  <a:ext uri="{FF2B5EF4-FFF2-40B4-BE49-F238E27FC236}">
                    <a16:creationId xmlns:a16="http://schemas.microsoft.com/office/drawing/2014/main" id="{8952E4D1-4429-7F44-AB47-49E00BB5B5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5" name="Graphic 54">
                <a:extLst>
                  <a:ext uri="{FF2B5EF4-FFF2-40B4-BE49-F238E27FC236}">
                    <a16:creationId xmlns:a16="http://schemas.microsoft.com/office/drawing/2014/main" id="{1D99E60A-224E-584D-BBDC-8963752FE1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6" name="Graphic 55">
                <a:extLst>
                  <a:ext uri="{FF2B5EF4-FFF2-40B4-BE49-F238E27FC236}">
                    <a16:creationId xmlns:a16="http://schemas.microsoft.com/office/drawing/2014/main" id="{917E19FD-C859-2D46-B08C-AC8C37AB01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65FD94A3-0ADC-3144-B585-B66BB910BC86}"/>
                </a:ext>
              </a:extLst>
            </p:cNvPr>
            <p:cNvGrpSpPr/>
            <p:nvPr userDrawn="1"/>
          </p:nvGrpSpPr>
          <p:grpSpPr>
            <a:xfrm>
              <a:off x="-288812" y="4785723"/>
              <a:ext cx="12600713" cy="1005840"/>
              <a:chOff x="487364" y="341313"/>
              <a:chExt cx="12600713" cy="1005840"/>
            </a:xfrm>
            <a:grpFill/>
          </p:grpSpPr>
          <p:pic>
            <p:nvPicPr>
              <p:cNvPr id="39" name="Graphic 38">
                <a:extLst>
                  <a:ext uri="{FF2B5EF4-FFF2-40B4-BE49-F238E27FC236}">
                    <a16:creationId xmlns:a16="http://schemas.microsoft.com/office/drawing/2014/main" id="{FF6AB5F5-C861-EB4E-9723-2F49778BF80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B399B595-CDBB-2D47-BF9F-1F06AE6179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3CA416F-C64F-874E-B04D-6252621C29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883A470E-17D7-F445-9FD3-D22A12A08F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6F5436B6-BFFB-D043-AE7D-9FFEB09389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E5125C5F-626A-FB46-9D75-5138FAC7D9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0FB9842F-8A60-F546-A7AC-62A6E06712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D7BB77A8-11E0-AC4C-BB76-1B50C4CA4E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8495462E-6A97-DD46-8706-9FC8B87D1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9" name="Group 18">
              <a:extLst>
                <a:ext uri="{FF2B5EF4-FFF2-40B4-BE49-F238E27FC236}">
                  <a16:creationId xmlns:a16="http://schemas.microsoft.com/office/drawing/2014/main" id="{D2330837-F526-B746-A3B3-A5CF5B37BA51}"/>
                </a:ext>
              </a:extLst>
            </p:cNvPr>
            <p:cNvGrpSpPr/>
            <p:nvPr userDrawn="1"/>
          </p:nvGrpSpPr>
          <p:grpSpPr>
            <a:xfrm>
              <a:off x="487364" y="5615063"/>
              <a:ext cx="12600713" cy="1005840"/>
              <a:chOff x="487364" y="341313"/>
              <a:chExt cx="12600713" cy="1005840"/>
            </a:xfrm>
            <a:grpFill/>
          </p:grpSpPr>
          <p:pic>
            <p:nvPicPr>
              <p:cNvPr id="30" name="Graphic 29">
                <a:extLst>
                  <a:ext uri="{FF2B5EF4-FFF2-40B4-BE49-F238E27FC236}">
                    <a16:creationId xmlns:a16="http://schemas.microsoft.com/office/drawing/2014/main" id="{7881C064-643B-2D4C-8439-CC368D3A88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1" name="Graphic 30">
                <a:extLst>
                  <a:ext uri="{FF2B5EF4-FFF2-40B4-BE49-F238E27FC236}">
                    <a16:creationId xmlns:a16="http://schemas.microsoft.com/office/drawing/2014/main" id="{19F64378-C854-F54B-AB44-A0E08C1964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2" name="Graphic 31">
                <a:extLst>
                  <a:ext uri="{FF2B5EF4-FFF2-40B4-BE49-F238E27FC236}">
                    <a16:creationId xmlns:a16="http://schemas.microsoft.com/office/drawing/2014/main" id="{56D87534-7F1D-AF43-87A8-C47DE64261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3" name="Graphic 32">
                <a:extLst>
                  <a:ext uri="{FF2B5EF4-FFF2-40B4-BE49-F238E27FC236}">
                    <a16:creationId xmlns:a16="http://schemas.microsoft.com/office/drawing/2014/main" id="{7B3B3B01-E06B-714C-8284-7A40250642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4" name="Graphic 33">
                <a:extLst>
                  <a:ext uri="{FF2B5EF4-FFF2-40B4-BE49-F238E27FC236}">
                    <a16:creationId xmlns:a16="http://schemas.microsoft.com/office/drawing/2014/main" id="{6E826691-ACE3-8244-9869-E31A1E41B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5" name="Graphic 34">
                <a:extLst>
                  <a:ext uri="{FF2B5EF4-FFF2-40B4-BE49-F238E27FC236}">
                    <a16:creationId xmlns:a16="http://schemas.microsoft.com/office/drawing/2014/main" id="{15F3E495-A0DD-504D-9946-9EDAA0C1AE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6" name="Graphic 35">
                <a:extLst>
                  <a:ext uri="{FF2B5EF4-FFF2-40B4-BE49-F238E27FC236}">
                    <a16:creationId xmlns:a16="http://schemas.microsoft.com/office/drawing/2014/main" id="{E76E04D2-D890-134F-B966-5DB47A0ABD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7" name="Graphic 36">
                <a:extLst>
                  <a:ext uri="{FF2B5EF4-FFF2-40B4-BE49-F238E27FC236}">
                    <a16:creationId xmlns:a16="http://schemas.microsoft.com/office/drawing/2014/main" id="{A16572F7-30EF-3442-8B0E-A97ACF2D8A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8" name="Graphic 37">
                <a:extLst>
                  <a:ext uri="{FF2B5EF4-FFF2-40B4-BE49-F238E27FC236}">
                    <a16:creationId xmlns:a16="http://schemas.microsoft.com/office/drawing/2014/main" id="{F64416C5-DA2C-6D4E-A284-66550338F2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0" name="Group 19">
              <a:extLst>
                <a:ext uri="{FF2B5EF4-FFF2-40B4-BE49-F238E27FC236}">
                  <a16:creationId xmlns:a16="http://schemas.microsoft.com/office/drawing/2014/main" id="{FD7D390D-A211-794B-819B-A1C754F98F31}"/>
                </a:ext>
              </a:extLst>
            </p:cNvPr>
            <p:cNvGrpSpPr/>
            <p:nvPr userDrawn="1"/>
          </p:nvGrpSpPr>
          <p:grpSpPr>
            <a:xfrm>
              <a:off x="-288812" y="6529463"/>
              <a:ext cx="12600713" cy="1005840"/>
              <a:chOff x="487364" y="341313"/>
              <a:chExt cx="12600713" cy="1005840"/>
            </a:xfrm>
            <a:grpFill/>
          </p:grpSpPr>
          <p:pic>
            <p:nvPicPr>
              <p:cNvPr id="21" name="Graphic 20">
                <a:extLst>
                  <a:ext uri="{FF2B5EF4-FFF2-40B4-BE49-F238E27FC236}">
                    <a16:creationId xmlns:a16="http://schemas.microsoft.com/office/drawing/2014/main" id="{EDFF7109-F581-534B-B0A1-AB7F6B58DB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2" name="Graphic 21">
                <a:extLst>
                  <a:ext uri="{FF2B5EF4-FFF2-40B4-BE49-F238E27FC236}">
                    <a16:creationId xmlns:a16="http://schemas.microsoft.com/office/drawing/2014/main" id="{3BBD10A3-7D43-AA4B-9F87-3C22F8E418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3" name="Graphic 22">
                <a:extLst>
                  <a:ext uri="{FF2B5EF4-FFF2-40B4-BE49-F238E27FC236}">
                    <a16:creationId xmlns:a16="http://schemas.microsoft.com/office/drawing/2014/main" id="{A03D7657-ADFC-3E4D-BB21-70788ED912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4" name="Graphic 23">
                <a:extLst>
                  <a:ext uri="{FF2B5EF4-FFF2-40B4-BE49-F238E27FC236}">
                    <a16:creationId xmlns:a16="http://schemas.microsoft.com/office/drawing/2014/main" id="{1FDE49C6-962E-8F4C-81C4-9BEEC2FC6B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5" name="Graphic 24">
                <a:extLst>
                  <a:ext uri="{FF2B5EF4-FFF2-40B4-BE49-F238E27FC236}">
                    <a16:creationId xmlns:a16="http://schemas.microsoft.com/office/drawing/2014/main" id="{0B6D7512-638E-F14D-B603-2756E43ACB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6" name="Graphic 25">
                <a:extLst>
                  <a:ext uri="{FF2B5EF4-FFF2-40B4-BE49-F238E27FC236}">
                    <a16:creationId xmlns:a16="http://schemas.microsoft.com/office/drawing/2014/main" id="{BA873255-C0B9-BE4F-A42D-1B00C2EC97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7" name="Graphic 26">
                <a:extLst>
                  <a:ext uri="{FF2B5EF4-FFF2-40B4-BE49-F238E27FC236}">
                    <a16:creationId xmlns:a16="http://schemas.microsoft.com/office/drawing/2014/main" id="{B644C5E5-EAF5-6949-9301-E94A013C22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8" name="Graphic 27">
                <a:extLst>
                  <a:ext uri="{FF2B5EF4-FFF2-40B4-BE49-F238E27FC236}">
                    <a16:creationId xmlns:a16="http://schemas.microsoft.com/office/drawing/2014/main" id="{EEC5F7F1-2FD8-C742-8C68-5358B944BBE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9" name="Graphic 28">
                <a:extLst>
                  <a:ext uri="{FF2B5EF4-FFF2-40B4-BE49-F238E27FC236}">
                    <a16:creationId xmlns:a16="http://schemas.microsoft.com/office/drawing/2014/main" id="{D237EEF1-84C0-B84B-880B-2A3A31C2C4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94" name="Content Placeholder 3">
            <a:extLst>
              <a:ext uri="{FF2B5EF4-FFF2-40B4-BE49-F238E27FC236}">
                <a16:creationId xmlns:a16="http://schemas.microsoft.com/office/drawing/2014/main" id="{823684C9-1980-5742-8D1A-F038938AFDB0}"/>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5" name="Content Placeholder 3">
            <a:extLst>
              <a:ext uri="{FF2B5EF4-FFF2-40B4-BE49-F238E27FC236}">
                <a16:creationId xmlns:a16="http://schemas.microsoft.com/office/drawing/2014/main" id="{7688BA10-CA3A-3249-996E-4423AE5211F1}"/>
              </a:ext>
            </a:extLst>
          </p:cNvPr>
          <p:cNvSpPr>
            <a:spLocks noGrp="1"/>
          </p:cNvSpPr>
          <p:nvPr>
            <p:ph sz="quarter" idx="25"/>
          </p:nvPr>
        </p:nvSpPr>
        <p:spPr>
          <a:xfrm>
            <a:off x="3187047"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6" name="Content Placeholder 3">
            <a:extLst>
              <a:ext uri="{FF2B5EF4-FFF2-40B4-BE49-F238E27FC236}">
                <a16:creationId xmlns:a16="http://schemas.microsoft.com/office/drawing/2014/main" id="{15AF016B-2C0F-1541-A3A8-0B5CC598634B}"/>
              </a:ext>
            </a:extLst>
          </p:cNvPr>
          <p:cNvSpPr>
            <a:spLocks noGrp="1"/>
          </p:cNvSpPr>
          <p:nvPr>
            <p:ph sz="quarter" idx="26"/>
          </p:nvPr>
        </p:nvSpPr>
        <p:spPr>
          <a:xfrm>
            <a:off x="5901019"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97" name="Content Placeholder 3">
            <a:extLst>
              <a:ext uri="{FF2B5EF4-FFF2-40B4-BE49-F238E27FC236}">
                <a16:creationId xmlns:a16="http://schemas.microsoft.com/office/drawing/2014/main" id="{4DC0BA6F-3A0D-0644-BB0B-37E3E2D4EE43}"/>
              </a:ext>
            </a:extLst>
          </p:cNvPr>
          <p:cNvSpPr>
            <a:spLocks noGrp="1"/>
          </p:cNvSpPr>
          <p:nvPr>
            <p:ph sz="quarter" idx="27"/>
          </p:nvPr>
        </p:nvSpPr>
        <p:spPr>
          <a:xfrm>
            <a:off x="8614992"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4129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Boxes/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21A19F-C267-EA4B-8666-D90A5B6147FF}"/>
              </a:ext>
            </a:extLst>
          </p:cNvPr>
          <p:cNvSpPr>
            <a:spLocks noGrp="1"/>
          </p:cNvSpPr>
          <p:nvPr>
            <p:ph type="pic" sz="quarter" idx="22"/>
          </p:nvPr>
        </p:nvSpPr>
        <p:spPr>
          <a:xfrm>
            <a:off x="0" y="0"/>
            <a:ext cx="12192000" cy="6400800"/>
          </a:xfrm>
          <a:solidFill>
            <a:schemeClr val="bg1">
              <a:lumMod val="75000"/>
            </a:schemeClr>
          </a:solidFill>
        </p:spPr>
        <p:txBody>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Content Placeholder 3">
            <a:extLst>
              <a:ext uri="{FF2B5EF4-FFF2-40B4-BE49-F238E27FC236}">
                <a16:creationId xmlns:a16="http://schemas.microsoft.com/office/drawing/2014/main" id="{76A9CCD6-DB04-9742-BC06-3DDF3344F2D3}"/>
              </a:ext>
            </a:extLst>
          </p:cNvPr>
          <p:cNvSpPr>
            <a:spLocks noGrp="1"/>
          </p:cNvSpPr>
          <p:nvPr>
            <p:ph sz="quarter" idx="23"/>
          </p:nvPr>
        </p:nvSpPr>
        <p:spPr>
          <a:xfrm>
            <a:off x="3864862"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1" name="Content Placeholder 3">
            <a:extLst>
              <a:ext uri="{FF2B5EF4-FFF2-40B4-BE49-F238E27FC236}">
                <a16:creationId xmlns:a16="http://schemas.microsoft.com/office/drawing/2014/main" id="{F8F21B1A-34C6-3B4A-A2D7-98EB9D08B82F}"/>
              </a:ext>
            </a:extLst>
          </p:cNvPr>
          <p:cNvSpPr>
            <a:spLocks noGrp="1"/>
          </p:cNvSpPr>
          <p:nvPr>
            <p:ph sz="quarter" idx="24"/>
          </p:nvPr>
        </p:nvSpPr>
        <p:spPr>
          <a:xfrm>
            <a:off x="7256648"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F0203D37-5FFF-CA40-8BFA-1FCF1A6EB5F0}"/>
              </a:ext>
            </a:extLst>
          </p:cNvPr>
          <p:cNvSpPr>
            <a:spLocks noGrp="1"/>
          </p:cNvSpPr>
          <p:nvPr>
            <p:ph sz="quarter" idx="16"/>
          </p:nvPr>
        </p:nvSpPr>
        <p:spPr>
          <a:xfrm>
            <a:off x="473075" y="2138362"/>
            <a:ext cx="3132950"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4559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oxes/Image">
    <p:spTree>
      <p:nvGrpSpPr>
        <p:cNvPr id="1" name=""/>
        <p:cNvGrpSpPr/>
        <p:nvPr/>
      </p:nvGrpSpPr>
      <p:grpSpPr>
        <a:xfrm>
          <a:off x="0" y="0"/>
          <a:ext cx="0" cy="0"/>
          <a:chOff x="0" y="0"/>
          <a:chExt cx="0" cy="0"/>
        </a:xfrm>
      </p:grpSpPr>
      <p:sp>
        <p:nvSpPr>
          <p:cNvPr id="94" name="Picture Placeholder 4">
            <a:extLst>
              <a:ext uri="{FF2B5EF4-FFF2-40B4-BE49-F238E27FC236}">
                <a16:creationId xmlns:a16="http://schemas.microsoft.com/office/drawing/2014/main" id="{B247A025-C39A-C34A-BA0C-A7CF44132356}"/>
              </a:ext>
            </a:extLst>
          </p:cNvPr>
          <p:cNvSpPr>
            <a:spLocks noGrp="1"/>
          </p:cNvSpPr>
          <p:nvPr>
            <p:ph type="pic" sz="quarter" idx="25"/>
          </p:nvPr>
        </p:nvSpPr>
        <p:spPr>
          <a:xfrm>
            <a:off x="0" y="0"/>
            <a:ext cx="12192000" cy="6400800"/>
          </a:xfrm>
          <a:solidFill>
            <a:schemeClr val="bg1">
              <a:lumMod val="75000"/>
            </a:schemeClr>
          </a:solidFill>
        </p:spPr>
        <p:txBody>
          <a:bodyPr/>
          <a:lstStyle/>
          <a:p>
            <a:endParaRPr lang="en-US"/>
          </a:p>
        </p:txBody>
      </p:sp>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1A22F8EE-2303-9445-B8F0-76D9A40940DF}"/>
              </a:ext>
            </a:extLst>
          </p:cNvPr>
          <p:cNvSpPr>
            <a:spLocks noGrp="1"/>
          </p:cNvSpPr>
          <p:nvPr>
            <p:ph type="ftr" sz="quarter" idx="20"/>
          </p:nvPr>
        </p:nvSpPr>
        <p:spPr/>
        <p:txBody>
          <a:bodyPr/>
          <a:lstStyle/>
          <a:p>
            <a:r>
              <a:rPr lang="en-US" dirty="0"/>
              <a:t>© KPA 2020. ALL RIGHTS RESERVED. </a:t>
            </a:r>
          </a:p>
        </p:txBody>
      </p:sp>
      <p:sp>
        <p:nvSpPr>
          <p:cNvPr id="93" name="Text Placeholder 7">
            <a:extLst>
              <a:ext uri="{FF2B5EF4-FFF2-40B4-BE49-F238E27FC236}">
                <a16:creationId xmlns:a16="http://schemas.microsoft.com/office/drawing/2014/main" id="{EA5D4C78-0846-0447-A2DF-31873C7D201E}"/>
              </a:ext>
            </a:extLst>
          </p:cNvPr>
          <p:cNvSpPr>
            <a:spLocks noGrp="1"/>
          </p:cNvSpPr>
          <p:nvPr>
            <p:ph type="body" sz="quarter" idx="15"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1" name="Content Placeholder 3">
            <a:extLst>
              <a:ext uri="{FF2B5EF4-FFF2-40B4-BE49-F238E27FC236}">
                <a16:creationId xmlns:a16="http://schemas.microsoft.com/office/drawing/2014/main" id="{4141F8F8-3687-DD44-B10B-5C42D8745119}"/>
              </a:ext>
            </a:extLst>
          </p:cNvPr>
          <p:cNvSpPr>
            <a:spLocks noGrp="1"/>
          </p:cNvSpPr>
          <p:nvPr>
            <p:ph sz="quarter" idx="21"/>
          </p:nvPr>
        </p:nvSpPr>
        <p:spPr>
          <a:xfrm>
            <a:off x="473075"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a:extLst>
              <a:ext uri="{FF2B5EF4-FFF2-40B4-BE49-F238E27FC236}">
                <a16:creationId xmlns:a16="http://schemas.microsoft.com/office/drawing/2014/main" id="{B52FBAFD-A5E9-F440-8BEB-3652EF15F79A}"/>
              </a:ext>
            </a:extLst>
          </p:cNvPr>
          <p:cNvSpPr>
            <a:spLocks noGrp="1"/>
          </p:cNvSpPr>
          <p:nvPr>
            <p:ph sz="quarter" idx="26"/>
          </p:nvPr>
        </p:nvSpPr>
        <p:spPr>
          <a:xfrm>
            <a:off x="3187047"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5512BF85-040D-0146-9C21-D8D376C106FB}"/>
              </a:ext>
            </a:extLst>
          </p:cNvPr>
          <p:cNvSpPr>
            <a:spLocks noGrp="1"/>
          </p:cNvSpPr>
          <p:nvPr>
            <p:ph sz="quarter" idx="27"/>
          </p:nvPr>
        </p:nvSpPr>
        <p:spPr>
          <a:xfrm>
            <a:off x="5901019"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4" name="Content Placeholder 3">
            <a:extLst>
              <a:ext uri="{FF2B5EF4-FFF2-40B4-BE49-F238E27FC236}">
                <a16:creationId xmlns:a16="http://schemas.microsoft.com/office/drawing/2014/main" id="{A7E364C2-B4BC-C545-B1D6-482EE2D8AF85}"/>
              </a:ext>
            </a:extLst>
          </p:cNvPr>
          <p:cNvSpPr>
            <a:spLocks noGrp="1"/>
          </p:cNvSpPr>
          <p:nvPr>
            <p:ph sz="quarter" idx="28"/>
          </p:nvPr>
        </p:nvSpPr>
        <p:spPr>
          <a:xfrm>
            <a:off x="8614992" y="2138362"/>
            <a:ext cx="2455749" cy="3332539"/>
          </a:xfrm>
          <a:prstGeom prst="round2DiagRect">
            <a:avLst>
              <a:gd name="adj1" fmla="val 9258"/>
              <a:gd name="adj2" fmla="val 0"/>
            </a:avLst>
          </a:prstGeom>
          <a:solidFill>
            <a:schemeClr val="tx2">
              <a:alpha val="80000"/>
            </a:schemeClr>
          </a:solidFill>
        </p:spPr>
        <p:txBody>
          <a:bodyPr lIns="182880" tIns="182880" rIns="91440" bIns="91440"/>
          <a:lstStyle>
            <a:lvl1pPr marL="0" indent="0">
              <a:spcBef>
                <a:spcPts val="0"/>
              </a:spcBef>
              <a:spcAft>
                <a:spcPts val="1800"/>
              </a:spcAft>
              <a:buFont typeface="Arial" panose="020B0604020202020204" pitchFamily="34" charset="0"/>
              <a:buNone/>
              <a:defRPr sz="2200" b="1">
                <a:solidFill>
                  <a:schemeClr val="bg1"/>
                </a:solidFill>
              </a:defRPr>
            </a:lvl1pPr>
            <a:lvl2pPr marL="0" indent="0">
              <a:buNone/>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943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Image/Boxes">
    <p:spTree>
      <p:nvGrpSpPr>
        <p:cNvPr id="1" name=""/>
        <p:cNvGrpSpPr/>
        <p:nvPr/>
      </p:nvGrpSpPr>
      <p:grpSpPr>
        <a:xfrm>
          <a:off x="0" y="0"/>
          <a:ext cx="0" cy="0"/>
          <a:chOff x="0" y="0"/>
          <a:chExt cx="0" cy="0"/>
        </a:xfrm>
      </p:grpSpPr>
      <p:sp>
        <p:nvSpPr>
          <p:cNvPr id="12" name="Content Placeholder 22">
            <a:extLst>
              <a:ext uri="{FF2B5EF4-FFF2-40B4-BE49-F238E27FC236}">
                <a16:creationId xmlns:a16="http://schemas.microsoft.com/office/drawing/2014/main" id="{23213584-BCEE-6642-B3BB-1BE47055BD7C}"/>
              </a:ext>
            </a:extLst>
          </p:cNvPr>
          <p:cNvSpPr>
            <a:spLocks noGrp="1"/>
          </p:cNvSpPr>
          <p:nvPr>
            <p:ph sz="quarter" idx="33"/>
          </p:nvPr>
        </p:nvSpPr>
        <p:spPr>
          <a:xfrm>
            <a:off x="3859609"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9" name="Picture Placeholder 23">
            <a:extLst>
              <a:ext uri="{FF2B5EF4-FFF2-40B4-BE49-F238E27FC236}">
                <a16:creationId xmlns:a16="http://schemas.microsoft.com/office/drawing/2014/main" id="{67EB5107-9D84-8F46-A371-2FDDEE7C9A6F}"/>
              </a:ext>
            </a:extLst>
          </p:cNvPr>
          <p:cNvSpPr>
            <a:spLocks noGrp="1"/>
          </p:cNvSpPr>
          <p:nvPr>
            <p:ph type="pic" sz="quarter" idx="30"/>
          </p:nvPr>
        </p:nvSpPr>
        <p:spPr>
          <a:xfrm>
            <a:off x="3860009"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5" name="Picture Placeholder 23">
            <a:extLst>
              <a:ext uri="{FF2B5EF4-FFF2-40B4-BE49-F238E27FC236}">
                <a16:creationId xmlns:a16="http://schemas.microsoft.com/office/drawing/2014/main" id="{9E886566-4F6F-A249-9829-052DDDAFC4E8}"/>
              </a:ext>
            </a:extLst>
          </p:cNvPr>
          <p:cNvSpPr>
            <a:spLocks noGrp="1"/>
          </p:cNvSpPr>
          <p:nvPr>
            <p:ph type="pic" sz="quarter" idx="32"/>
          </p:nvPr>
        </p:nvSpPr>
        <p:spPr>
          <a:xfrm>
            <a:off x="7246543"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3" name="Content Placeholder 22">
            <a:extLst>
              <a:ext uri="{FF2B5EF4-FFF2-40B4-BE49-F238E27FC236}">
                <a16:creationId xmlns:a16="http://schemas.microsoft.com/office/drawing/2014/main" id="{B4F920EE-C2FF-6641-9038-10C91587FB2B}"/>
              </a:ext>
            </a:extLst>
          </p:cNvPr>
          <p:cNvSpPr>
            <a:spLocks noGrp="1"/>
          </p:cNvSpPr>
          <p:nvPr>
            <p:ph sz="quarter" idx="26"/>
          </p:nvPr>
        </p:nvSpPr>
        <p:spPr>
          <a:xfrm>
            <a:off x="473075"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4" name="Picture Placeholder 23">
            <a:extLst>
              <a:ext uri="{FF2B5EF4-FFF2-40B4-BE49-F238E27FC236}">
                <a16:creationId xmlns:a16="http://schemas.microsoft.com/office/drawing/2014/main" id="{BD0A3451-B053-2B41-A663-8D33B7990940}"/>
              </a:ext>
            </a:extLst>
          </p:cNvPr>
          <p:cNvSpPr>
            <a:spLocks noGrp="1"/>
          </p:cNvSpPr>
          <p:nvPr>
            <p:ph type="pic" sz="quarter" idx="27"/>
          </p:nvPr>
        </p:nvSpPr>
        <p:spPr>
          <a:xfrm>
            <a:off x="473075" y="1595438"/>
            <a:ext cx="311234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301C316C-B84D-B84A-8748-BD76AE59BC8C}"/>
              </a:ext>
            </a:extLst>
          </p:cNvPr>
          <p:cNvSpPr>
            <a:spLocks noGrp="1"/>
          </p:cNvSpPr>
          <p:nvPr>
            <p:ph type="ftr" sz="quarter" idx="28"/>
          </p:nvPr>
        </p:nvSpPr>
        <p:spPr/>
        <p:txBody>
          <a:bodyPr/>
          <a:lstStyle/>
          <a:p>
            <a:r>
              <a:rPr lang="en-US" dirty="0"/>
              <a:t>© KPA 2020. ALL RIGHTS RESERVED. </a:t>
            </a:r>
          </a:p>
        </p:txBody>
      </p:sp>
      <p:sp>
        <p:nvSpPr>
          <p:cNvPr id="13" name="Content Placeholder 22">
            <a:extLst>
              <a:ext uri="{FF2B5EF4-FFF2-40B4-BE49-F238E27FC236}">
                <a16:creationId xmlns:a16="http://schemas.microsoft.com/office/drawing/2014/main" id="{84B8EC05-97DE-594E-8972-EF31306B510C}"/>
              </a:ext>
            </a:extLst>
          </p:cNvPr>
          <p:cNvSpPr>
            <a:spLocks noGrp="1"/>
          </p:cNvSpPr>
          <p:nvPr>
            <p:ph sz="quarter" idx="34"/>
          </p:nvPr>
        </p:nvSpPr>
        <p:spPr>
          <a:xfrm>
            <a:off x="7246543" y="3429000"/>
            <a:ext cx="311274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5440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Image/Boxes">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53DE527-CA3C-504A-BD6B-F6EC174F996E}"/>
              </a:ext>
            </a:extLst>
          </p:cNvPr>
          <p:cNvSpPr>
            <a:spLocks noGrp="1"/>
          </p:cNvSpPr>
          <p:nvPr>
            <p:ph type="pic" sz="quarter" idx="21"/>
          </p:nvPr>
        </p:nvSpPr>
        <p:spPr>
          <a:xfrm>
            <a:off x="473392"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0" name="Picture Placeholder 19">
            <a:extLst>
              <a:ext uri="{FF2B5EF4-FFF2-40B4-BE49-F238E27FC236}">
                <a16:creationId xmlns:a16="http://schemas.microsoft.com/office/drawing/2014/main" id="{C88E2351-EC18-B045-AAE4-4C8836591CAF}"/>
              </a:ext>
            </a:extLst>
          </p:cNvPr>
          <p:cNvSpPr>
            <a:spLocks noGrp="1"/>
          </p:cNvSpPr>
          <p:nvPr>
            <p:ph type="pic" sz="quarter" idx="23"/>
          </p:nvPr>
        </p:nvSpPr>
        <p:spPr>
          <a:xfrm>
            <a:off x="3183139"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2" name="Picture Placeholder 21">
            <a:extLst>
              <a:ext uri="{FF2B5EF4-FFF2-40B4-BE49-F238E27FC236}">
                <a16:creationId xmlns:a16="http://schemas.microsoft.com/office/drawing/2014/main" id="{1158FA2E-02FC-B449-8AEF-3FD9F626310C}"/>
              </a:ext>
            </a:extLst>
          </p:cNvPr>
          <p:cNvSpPr>
            <a:spLocks noGrp="1"/>
          </p:cNvSpPr>
          <p:nvPr>
            <p:ph type="pic" sz="quarter" idx="25"/>
          </p:nvPr>
        </p:nvSpPr>
        <p:spPr>
          <a:xfrm>
            <a:off x="5881734"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id="{BD0A3451-B053-2B41-A663-8D33B7990940}"/>
              </a:ext>
            </a:extLst>
          </p:cNvPr>
          <p:cNvSpPr>
            <a:spLocks noGrp="1"/>
          </p:cNvSpPr>
          <p:nvPr>
            <p:ph type="pic" sz="quarter" idx="27"/>
          </p:nvPr>
        </p:nvSpPr>
        <p:spPr>
          <a:xfrm>
            <a:off x="8591481" y="1595438"/>
            <a:ext cx="2468563" cy="1833562"/>
          </a:xfrm>
          <a:custGeom>
            <a:avLst/>
            <a:gdLst>
              <a:gd name="connsiteX0" fmla="*/ 216397 w 2468563"/>
              <a:gd name="connsiteY0" fmla="*/ 0 h 1833562"/>
              <a:gd name="connsiteX1" fmla="*/ 2468563 w 2468563"/>
              <a:gd name="connsiteY1" fmla="*/ 0 h 1833562"/>
              <a:gd name="connsiteX2" fmla="*/ 2468563 w 2468563"/>
              <a:gd name="connsiteY2" fmla="*/ 1402808 h 1833562"/>
              <a:gd name="connsiteX3" fmla="*/ 2468563 w 2468563"/>
              <a:gd name="connsiteY3" fmla="*/ 1617165 h 1833562"/>
              <a:gd name="connsiteX4" fmla="*/ 2468563 w 2468563"/>
              <a:gd name="connsiteY4" fmla="*/ 1833562 h 1833562"/>
              <a:gd name="connsiteX5" fmla="*/ 2252166 w 2468563"/>
              <a:gd name="connsiteY5" fmla="*/ 1833562 h 1833562"/>
              <a:gd name="connsiteX6" fmla="*/ 1857213 w 2468563"/>
              <a:gd name="connsiteY6" fmla="*/ 1833562 h 1833562"/>
              <a:gd name="connsiteX7" fmla="*/ 0 w 2468563"/>
              <a:gd name="connsiteY7" fmla="*/ 1833562 h 1833562"/>
              <a:gd name="connsiteX8" fmla="*/ 0 w 2468563"/>
              <a:gd name="connsiteY8" fmla="*/ 216397 h 1833562"/>
              <a:gd name="connsiteX9" fmla="*/ 216397 w 2468563"/>
              <a:gd name="connsiteY9" fmla="*/ 0 h 183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563" h="1833562">
                <a:moveTo>
                  <a:pt x="216397" y="0"/>
                </a:moveTo>
                <a:lnTo>
                  <a:pt x="2468563" y="0"/>
                </a:lnTo>
                <a:lnTo>
                  <a:pt x="2468563" y="1402808"/>
                </a:lnTo>
                <a:lnTo>
                  <a:pt x="2468563" y="1617165"/>
                </a:lnTo>
                <a:lnTo>
                  <a:pt x="2468563" y="1833562"/>
                </a:lnTo>
                <a:lnTo>
                  <a:pt x="2252166" y="1833562"/>
                </a:lnTo>
                <a:lnTo>
                  <a:pt x="1857213" y="1833562"/>
                </a:lnTo>
                <a:lnTo>
                  <a:pt x="0" y="1833562"/>
                </a:lnTo>
                <a:lnTo>
                  <a:pt x="0" y="216397"/>
                </a:lnTo>
                <a:cubicBezTo>
                  <a:pt x="0" y="96884"/>
                  <a:pt x="96884" y="0"/>
                  <a:pt x="216397" y="0"/>
                </a:cubicBezTo>
                <a:close/>
              </a:path>
            </a:pathLst>
          </a:custGeom>
          <a:solidFill>
            <a:schemeClr val="bg1">
              <a:lumMod val="95000"/>
            </a:schemeClr>
          </a:solidFill>
        </p:spPr>
        <p:txBody>
          <a:bodyPr wrap="square">
            <a:noAutofit/>
          </a:bodyPr>
          <a:lstStyle/>
          <a:p>
            <a:endParaRPr lang="en-US" dirty="0"/>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tx1">
                    <a:lumMod val="85000"/>
                    <a:lumOff val="15000"/>
                  </a:schemeClr>
                </a:solidFill>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14" name="Text Placeholder 7">
            <a:extLst>
              <a:ext uri="{FF2B5EF4-FFF2-40B4-BE49-F238E27FC236}">
                <a16:creationId xmlns:a16="http://schemas.microsoft.com/office/drawing/2014/main" id="{85537FCA-5A34-A04B-8D16-2FBD8E4192AC}"/>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301C316C-B84D-B84A-8748-BD76AE59BC8C}"/>
              </a:ext>
            </a:extLst>
          </p:cNvPr>
          <p:cNvSpPr>
            <a:spLocks noGrp="1"/>
          </p:cNvSpPr>
          <p:nvPr>
            <p:ph type="ftr" sz="quarter" idx="28"/>
          </p:nvPr>
        </p:nvSpPr>
        <p:spPr/>
        <p:txBody>
          <a:bodyPr/>
          <a:lstStyle/>
          <a:p>
            <a:r>
              <a:rPr lang="en-US" dirty="0"/>
              <a:t>© KPA 2020. ALL RIGHTS RESERVED. </a:t>
            </a:r>
          </a:p>
        </p:txBody>
      </p:sp>
      <p:sp>
        <p:nvSpPr>
          <p:cNvPr id="16" name="Content Placeholder 22">
            <a:extLst>
              <a:ext uri="{FF2B5EF4-FFF2-40B4-BE49-F238E27FC236}">
                <a16:creationId xmlns:a16="http://schemas.microsoft.com/office/drawing/2014/main" id="{1D3B20FD-1151-7343-A0BB-AAAB7D54E9B2}"/>
              </a:ext>
            </a:extLst>
          </p:cNvPr>
          <p:cNvSpPr>
            <a:spLocks noGrp="1"/>
          </p:cNvSpPr>
          <p:nvPr>
            <p:ph sz="quarter" idx="29"/>
          </p:nvPr>
        </p:nvSpPr>
        <p:spPr>
          <a:xfrm>
            <a:off x="473392"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5" name="Content Placeholder 22">
            <a:extLst>
              <a:ext uri="{FF2B5EF4-FFF2-40B4-BE49-F238E27FC236}">
                <a16:creationId xmlns:a16="http://schemas.microsoft.com/office/drawing/2014/main" id="{99060033-B8F4-EF4B-8559-9235855E7F58}"/>
              </a:ext>
            </a:extLst>
          </p:cNvPr>
          <p:cNvSpPr>
            <a:spLocks noGrp="1"/>
          </p:cNvSpPr>
          <p:nvPr>
            <p:ph sz="quarter" idx="30"/>
          </p:nvPr>
        </p:nvSpPr>
        <p:spPr>
          <a:xfrm>
            <a:off x="3183139"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6" name="Content Placeholder 22">
            <a:extLst>
              <a:ext uri="{FF2B5EF4-FFF2-40B4-BE49-F238E27FC236}">
                <a16:creationId xmlns:a16="http://schemas.microsoft.com/office/drawing/2014/main" id="{4C84C6CA-EDF2-6348-82E5-E3C3CE21CBCC}"/>
              </a:ext>
            </a:extLst>
          </p:cNvPr>
          <p:cNvSpPr>
            <a:spLocks noGrp="1"/>
          </p:cNvSpPr>
          <p:nvPr>
            <p:ph sz="quarter" idx="31"/>
          </p:nvPr>
        </p:nvSpPr>
        <p:spPr>
          <a:xfrm>
            <a:off x="5881734"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7" name="Content Placeholder 22">
            <a:extLst>
              <a:ext uri="{FF2B5EF4-FFF2-40B4-BE49-F238E27FC236}">
                <a16:creationId xmlns:a16="http://schemas.microsoft.com/office/drawing/2014/main" id="{194DC3A5-8860-DD45-B04F-A8BD375FFA23}"/>
              </a:ext>
            </a:extLst>
          </p:cNvPr>
          <p:cNvSpPr>
            <a:spLocks noGrp="1"/>
          </p:cNvSpPr>
          <p:nvPr>
            <p:ph sz="quarter" idx="32"/>
          </p:nvPr>
        </p:nvSpPr>
        <p:spPr>
          <a:xfrm>
            <a:off x="8591481" y="3429000"/>
            <a:ext cx="2468563" cy="2552700"/>
          </a:xfrm>
          <a:custGeom>
            <a:avLst/>
            <a:gdLst>
              <a:gd name="connsiteX0" fmla="*/ 0 w 2468880"/>
              <a:gd name="connsiteY0" fmla="*/ 0 h 2041901"/>
              <a:gd name="connsiteX1" fmla="*/ 189039 w 2468880"/>
              <a:gd name="connsiteY1" fmla="*/ 0 h 2041901"/>
              <a:gd name="connsiteX2" fmla="*/ 787013 w 2468880"/>
              <a:gd name="connsiteY2" fmla="*/ 0 h 2041901"/>
              <a:gd name="connsiteX3" fmla="*/ 2468880 w 2468880"/>
              <a:gd name="connsiteY3" fmla="*/ 0 h 2041901"/>
              <a:gd name="connsiteX4" fmla="*/ 2468880 w 2468880"/>
              <a:gd name="connsiteY4" fmla="*/ 1852862 h 2041901"/>
              <a:gd name="connsiteX5" fmla="*/ 2279841 w 2468880"/>
              <a:gd name="connsiteY5" fmla="*/ 2041901 h 2041901"/>
              <a:gd name="connsiteX6" fmla="*/ 0 w 2468880"/>
              <a:gd name="connsiteY6" fmla="*/ 2041901 h 2041901"/>
              <a:gd name="connsiteX7" fmla="*/ 0 w 2468880"/>
              <a:gd name="connsiteY7" fmla="*/ 551985 h 2041901"/>
              <a:gd name="connsiteX8" fmla="*/ 0 w 2468880"/>
              <a:gd name="connsiteY8" fmla="*/ 189039 h 20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0" h="2041901">
                <a:moveTo>
                  <a:pt x="0" y="0"/>
                </a:moveTo>
                <a:lnTo>
                  <a:pt x="189039" y="0"/>
                </a:lnTo>
                <a:lnTo>
                  <a:pt x="787013" y="0"/>
                </a:lnTo>
                <a:lnTo>
                  <a:pt x="2468880" y="0"/>
                </a:lnTo>
                <a:lnTo>
                  <a:pt x="2468880" y="1852862"/>
                </a:lnTo>
                <a:cubicBezTo>
                  <a:pt x="2468880" y="1957265"/>
                  <a:pt x="2384244" y="2041901"/>
                  <a:pt x="2279841" y="2041901"/>
                </a:cubicBezTo>
                <a:lnTo>
                  <a:pt x="0" y="2041901"/>
                </a:lnTo>
                <a:lnTo>
                  <a:pt x="0" y="551985"/>
                </a:lnTo>
                <a:lnTo>
                  <a:pt x="0" y="189039"/>
                </a:lnTo>
                <a:close/>
              </a:path>
            </a:pathLst>
          </a:custGeom>
          <a:solidFill>
            <a:schemeClr val="tx2"/>
          </a:solidFill>
        </p:spPr>
        <p:txBody>
          <a:bodyPr wrap="square" lIns="182880" tIns="182880" rIns="91440" bIns="91440">
            <a:noAutofit/>
          </a:bodyPr>
          <a:lstStyle>
            <a:lvl1pPr marL="0" indent="0">
              <a:spcBef>
                <a:spcPts val="0"/>
              </a:spcBef>
              <a:spcAft>
                <a:spcPts val="1200"/>
              </a:spcAft>
              <a:buClr>
                <a:schemeClr val="bg1"/>
              </a:buClr>
              <a:buNone/>
              <a:tabLst/>
              <a:defRPr sz="2200" b="1">
                <a:solidFill>
                  <a:schemeClr val="bg1"/>
                </a:solidFill>
              </a:defRPr>
            </a:lvl1pPr>
            <a:lvl2pPr marL="4763" indent="0">
              <a:buClr>
                <a:schemeClr val="bg1"/>
              </a:buClr>
              <a:buFont typeface="Arial" panose="020B0604020202020204" pitchFamily="34" charset="0"/>
              <a:buNone/>
              <a:tabLst/>
              <a:defRPr sz="1600">
                <a:solidFill>
                  <a:schemeClr val="bg1"/>
                </a:solidFill>
              </a:defRPr>
            </a:lvl2pPr>
            <a:lvl3pPr marL="182880" indent="-18288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3965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Image A">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2DAD98E-EE9A-CE4A-A690-BED7715D6E10}"/>
              </a:ext>
            </a:extLst>
          </p:cNvPr>
          <p:cNvSpPr>
            <a:spLocks noGrp="1"/>
          </p:cNvSpPr>
          <p:nvPr>
            <p:ph sz="half" idx="1"/>
          </p:nvPr>
        </p:nvSpPr>
        <p:spPr>
          <a:xfrm>
            <a:off x="5286375" y="1596589"/>
            <a:ext cx="6424613" cy="438511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AE76681-84C2-444F-818C-D13B65DE717B}"/>
              </a:ext>
            </a:extLst>
          </p:cNvPr>
          <p:cNvSpPr>
            <a:spLocks noGrp="1"/>
          </p:cNvSpPr>
          <p:nvPr>
            <p:ph type="ftr" sz="quarter" idx="13"/>
          </p:nvPr>
        </p:nvSpPr>
        <p:spPr/>
        <p:txBody>
          <a:bodyPr/>
          <a:lstStyle/>
          <a:p>
            <a:r>
              <a:rPr lang="en-US" dirty="0"/>
              <a:t>© KPA 2020. ALL RIGHTS RESERVED. </a:t>
            </a:r>
          </a:p>
        </p:txBody>
      </p:sp>
      <p:sp>
        <p:nvSpPr>
          <p:cNvPr id="11" name="Slide Number Placeholder 10">
            <a:extLst>
              <a:ext uri="{FF2B5EF4-FFF2-40B4-BE49-F238E27FC236}">
                <a16:creationId xmlns:a16="http://schemas.microsoft.com/office/drawing/2014/main" id="{E0F86BCD-8AD8-9C43-994A-644B0F5C742C}"/>
              </a:ext>
            </a:extLst>
          </p:cNvPr>
          <p:cNvSpPr>
            <a:spLocks noGrp="1"/>
          </p:cNvSpPr>
          <p:nvPr>
            <p:ph type="sldNum" sz="quarter" idx="14"/>
          </p:nvPr>
        </p:nvSpPr>
        <p:spPr/>
        <p:txBody>
          <a:bodyPr/>
          <a:lstStyle/>
          <a:p>
            <a:r>
              <a:rPr lang="en-US"/>
              <a:t>PG </a:t>
            </a:r>
            <a:fld id="{82E5F845-5360-AC48-894D-E3ACF0C39174}" type="slidenum">
              <a:rPr lang="en-US" smtClean="0"/>
              <a:pPr/>
              <a:t>‹#›</a:t>
            </a:fld>
            <a:endParaRPr lang="en-US" dirty="0"/>
          </a:p>
        </p:txBody>
      </p:sp>
      <p:sp>
        <p:nvSpPr>
          <p:cNvPr id="12" name="Picture Placeholder 11">
            <a:extLst>
              <a:ext uri="{FF2B5EF4-FFF2-40B4-BE49-F238E27FC236}">
                <a16:creationId xmlns:a16="http://schemas.microsoft.com/office/drawing/2014/main" id="{8369AF5B-B433-7A42-B9DA-2684664DE296}"/>
              </a:ext>
            </a:extLst>
          </p:cNvPr>
          <p:cNvSpPr>
            <a:spLocks noGrp="1"/>
          </p:cNvSpPr>
          <p:nvPr>
            <p:ph type="pic" sz="quarter" idx="15"/>
          </p:nvPr>
        </p:nvSpPr>
        <p:spPr>
          <a:xfrm>
            <a:off x="1" y="0"/>
            <a:ext cx="4324921" cy="6400799"/>
          </a:xfrm>
          <a:custGeom>
            <a:avLst/>
            <a:gdLst>
              <a:gd name="connsiteX0" fmla="*/ 0 w 4324921"/>
              <a:gd name="connsiteY0" fmla="*/ 0 h 6400799"/>
              <a:gd name="connsiteX1" fmla="*/ 3088882 w 4324921"/>
              <a:gd name="connsiteY1" fmla="*/ 0 h 6400799"/>
              <a:gd name="connsiteX2" fmla="*/ 4324921 w 4324921"/>
              <a:gd name="connsiteY2" fmla="*/ 6400799 h 6400799"/>
              <a:gd name="connsiteX3" fmla="*/ 0 w 4324921"/>
              <a:gd name="connsiteY3" fmla="*/ 6400799 h 6400799"/>
            </a:gdLst>
            <a:ahLst/>
            <a:cxnLst>
              <a:cxn ang="0">
                <a:pos x="connsiteX0" y="connsiteY0"/>
              </a:cxn>
              <a:cxn ang="0">
                <a:pos x="connsiteX1" y="connsiteY1"/>
              </a:cxn>
              <a:cxn ang="0">
                <a:pos x="connsiteX2" y="connsiteY2"/>
              </a:cxn>
              <a:cxn ang="0">
                <a:pos x="connsiteX3" y="connsiteY3"/>
              </a:cxn>
            </a:cxnLst>
            <a:rect l="l" t="t" r="r" b="b"/>
            <a:pathLst>
              <a:path w="4324921" h="6400799">
                <a:moveTo>
                  <a:pt x="0" y="0"/>
                </a:moveTo>
                <a:lnTo>
                  <a:pt x="3088882" y="0"/>
                </a:lnTo>
                <a:lnTo>
                  <a:pt x="4324921" y="6400799"/>
                </a:lnTo>
                <a:lnTo>
                  <a:pt x="0" y="6400799"/>
                </a:lnTo>
                <a:close/>
              </a:path>
            </a:pathLst>
          </a:custGeom>
          <a:solidFill>
            <a:schemeClr val="bg1">
              <a:lumMod val="75000"/>
              <a:alpha val="59000"/>
            </a:schemeClr>
          </a:solidFill>
        </p:spPr>
        <p:txBody>
          <a:bodyPr wrap="square">
            <a:noAutofit/>
          </a:bodyPr>
          <a:lstStyle/>
          <a:p>
            <a:endParaRPr lang="en-US"/>
          </a:p>
        </p:txBody>
      </p:sp>
      <p:sp>
        <p:nvSpPr>
          <p:cNvPr id="23" name="Title 22">
            <a:extLst>
              <a:ext uri="{FF2B5EF4-FFF2-40B4-BE49-F238E27FC236}">
                <a16:creationId xmlns:a16="http://schemas.microsoft.com/office/drawing/2014/main" id="{056C6024-1A2C-684D-A8DE-3E564C80B49D}"/>
              </a:ext>
            </a:extLst>
          </p:cNvPr>
          <p:cNvSpPr>
            <a:spLocks noGrp="1"/>
          </p:cNvSpPr>
          <p:nvPr>
            <p:ph type="title"/>
          </p:nvPr>
        </p:nvSpPr>
        <p:spPr>
          <a:xfrm>
            <a:off x="5286375" y="346208"/>
            <a:ext cx="6424613" cy="1148364"/>
          </a:xfrm>
        </p:spPr>
        <p:txBody>
          <a:bodyPr/>
          <a:lstStyle/>
          <a:p>
            <a:r>
              <a:rPr lang="en-US" dirty="0"/>
              <a:t>Click to edit Master title style</a:t>
            </a:r>
          </a:p>
        </p:txBody>
      </p:sp>
      <p:sp>
        <p:nvSpPr>
          <p:cNvPr id="33" name="Freeform 32">
            <a:extLst>
              <a:ext uri="{FF2B5EF4-FFF2-40B4-BE49-F238E27FC236}">
                <a16:creationId xmlns:a16="http://schemas.microsoft.com/office/drawing/2014/main" id="{CCADF171-0AC3-4F43-851D-EDA50D67A501}"/>
              </a:ext>
            </a:extLst>
          </p:cNvPr>
          <p:cNvSpPr/>
          <p:nvPr userDrawn="1"/>
        </p:nvSpPr>
        <p:spPr>
          <a:xfrm rot="4744871">
            <a:off x="3098490" y="-17059"/>
            <a:ext cx="2379589" cy="1996505"/>
          </a:xfrm>
          <a:custGeom>
            <a:avLst/>
            <a:gdLst>
              <a:gd name="connsiteX0" fmla="*/ 0 w 2379589"/>
              <a:gd name="connsiteY0" fmla="*/ 1985812 h 1996505"/>
              <a:gd name="connsiteX1" fmla="*/ 383084 w 2379589"/>
              <a:gd name="connsiteY1" fmla="*/ 0 h 1996505"/>
              <a:gd name="connsiteX2" fmla="*/ 2379589 w 2379589"/>
              <a:gd name="connsiteY2" fmla="*/ 1996505 h 1996505"/>
              <a:gd name="connsiteX3" fmla="*/ 0 w 2379589"/>
              <a:gd name="connsiteY3" fmla="*/ 1996505 h 1996505"/>
            </a:gdLst>
            <a:ahLst/>
            <a:cxnLst>
              <a:cxn ang="0">
                <a:pos x="connsiteX0" y="connsiteY0"/>
              </a:cxn>
              <a:cxn ang="0">
                <a:pos x="connsiteX1" y="connsiteY1"/>
              </a:cxn>
              <a:cxn ang="0">
                <a:pos x="connsiteX2" y="connsiteY2"/>
              </a:cxn>
              <a:cxn ang="0">
                <a:pos x="connsiteX3" y="connsiteY3"/>
              </a:cxn>
            </a:cxnLst>
            <a:rect l="l" t="t" r="r" b="b"/>
            <a:pathLst>
              <a:path w="2379589" h="1996505">
                <a:moveTo>
                  <a:pt x="0" y="1985812"/>
                </a:moveTo>
                <a:lnTo>
                  <a:pt x="383084" y="0"/>
                </a:lnTo>
                <a:lnTo>
                  <a:pt x="2379589" y="1996505"/>
                </a:lnTo>
                <a:lnTo>
                  <a:pt x="0" y="1996505"/>
                </a:lnTo>
                <a:close/>
              </a:path>
            </a:pathLst>
          </a:custGeom>
          <a:gradFill>
            <a:gsLst>
              <a:gs pos="100000">
                <a:srgbClr val="40D389">
                  <a:alpha val="90000"/>
                </a:srgbClr>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 Placeholder 7">
            <a:extLst>
              <a:ext uri="{FF2B5EF4-FFF2-40B4-BE49-F238E27FC236}">
                <a16:creationId xmlns:a16="http://schemas.microsoft.com/office/drawing/2014/main" id="{7F38456D-291A-A642-B0D8-479A020862BA}"/>
              </a:ext>
            </a:extLst>
          </p:cNvPr>
          <p:cNvSpPr>
            <a:spLocks noGrp="1"/>
          </p:cNvSpPr>
          <p:nvPr>
            <p:ph type="body" sz="quarter" idx="16" hasCustomPrompt="1"/>
          </p:nvPr>
        </p:nvSpPr>
        <p:spPr>
          <a:xfrm>
            <a:off x="5282696" y="952073"/>
            <a:ext cx="64246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261627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Image B">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2C6F9CF-08D3-EA4C-9698-650304A86B61}"/>
              </a:ext>
            </a:extLst>
          </p:cNvPr>
          <p:cNvSpPr>
            <a:spLocks noGrp="1"/>
          </p:cNvSpPr>
          <p:nvPr>
            <p:ph type="pic" sz="quarter" idx="12"/>
          </p:nvPr>
        </p:nvSpPr>
        <p:spPr>
          <a:xfrm>
            <a:off x="4552950" y="0"/>
            <a:ext cx="7639050" cy="6400800"/>
          </a:xfrm>
          <a:custGeom>
            <a:avLst/>
            <a:gdLst>
              <a:gd name="connsiteX0" fmla="*/ 0 w 7639050"/>
              <a:gd name="connsiteY0" fmla="*/ 0 h 6388155"/>
              <a:gd name="connsiteX1" fmla="*/ 7639050 w 7639050"/>
              <a:gd name="connsiteY1" fmla="*/ 0 h 6388155"/>
              <a:gd name="connsiteX2" fmla="*/ 7639050 w 7639050"/>
              <a:gd name="connsiteY2" fmla="*/ 6388155 h 6388155"/>
              <a:gd name="connsiteX3" fmla="*/ 1188908 w 7639050"/>
              <a:gd name="connsiteY3" fmla="*/ 6388155 h 6388155"/>
            </a:gdLst>
            <a:ahLst/>
            <a:cxnLst>
              <a:cxn ang="0">
                <a:pos x="connsiteX0" y="connsiteY0"/>
              </a:cxn>
              <a:cxn ang="0">
                <a:pos x="connsiteX1" y="connsiteY1"/>
              </a:cxn>
              <a:cxn ang="0">
                <a:pos x="connsiteX2" y="connsiteY2"/>
              </a:cxn>
              <a:cxn ang="0">
                <a:pos x="connsiteX3" y="connsiteY3"/>
              </a:cxn>
            </a:cxnLst>
            <a:rect l="l" t="t" r="r" b="b"/>
            <a:pathLst>
              <a:path w="7639050" h="6388155">
                <a:moveTo>
                  <a:pt x="0" y="0"/>
                </a:moveTo>
                <a:lnTo>
                  <a:pt x="7639050" y="0"/>
                </a:lnTo>
                <a:lnTo>
                  <a:pt x="7639050" y="6388155"/>
                </a:lnTo>
                <a:lnTo>
                  <a:pt x="1188908" y="6388155"/>
                </a:lnTo>
                <a:close/>
              </a:path>
            </a:pathLst>
          </a:custGeom>
          <a:solidFill>
            <a:schemeClr val="bg1">
              <a:lumMod val="75000"/>
            </a:schemeClr>
          </a:solidFill>
        </p:spPr>
        <p:txBody>
          <a:bodyPr wrap="square">
            <a:noAutofit/>
          </a:bodyPr>
          <a:lstStyle/>
          <a:p>
            <a:endParaRPr lang="en-US" dirty="0"/>
          </a:p>
        </p:txBody>
      </p:sp>
      <p:sp>
        <p:nvSpPr>
          <p:cNvPr id="6" name="Title Placeholder 1">
            <a:extLst>
              <a:ext uri="{FF2B5EF4-FFF2-40B4-BE49-F238E27FC236}">
                <a16:creationId xmlns:a16="http://schemas.microsoft.com/office/drawing/2014/main" id="{149F022A-3621-B446-B677-3BD1E282D0C4}"/>
              </a:ext>
            </a:extLst>
          </p:cNvPr>
          <p:cNvSpPr>
            <a:spLocks noGrp="1"/>
          </p:cNvSpPr>
          <p:nvPr>
            <p:ph type="title"/>
          </p:nvPr>
        </p:nvSpPr>
        <p:spPr>
          <a:xfrm>
            <a:off x="473075" y="346208"/>
            <a:ext cx="3983311" cy="1148364"/>
          </a:xfrm>
          <a:prstGeom prst="rect">
            <a:avLst/>
          </a:prstGeom>
        </p:spPr>
        <p:txBody>
          <a:bodyPr vert="horz" lIns="0" tIns="0" rIns="0" bIns="0" rtlCol="0" anchor="t" anchorCtr="0">
            <a:normAutofit/>
          </a:bodyPr>
          <a:lstStyle>
            <a:lvl1pPr>
              <a:defRPr>
                <a:solidFill>
                  <a:schemeClr val="tx1">
                    <a:lumMod val="85000"/>
                    <a:lumOff val="15000"/>
                  </a:schemeClr>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FBA94D2D-239F-1344-9402-006685E7E88A}"/>
              </a:ext>
            </a:extLst>
          </p:cNvPr>
          <p:cNvSpPr>
            <a:spLocks noGrp="1"/>
          </p:cNvSpPr>
          <p:nvPr>
            <p:ph sz="half" idx="11"/>
          </p:nvPr>
        </p:nvSpPr>
        <p:spPr>
          <a:xfrm>
            <a:off x="473075" y="1595439"/>
            <a:ext cx="3983311" cy="4386262"/>
          </a:xfrm>
          <a:prstGeom prst="rect">
            <a:avLst/>
          </a:prstGeom>
        </p:spPr>
        <p:txBody>
          <a:bodyPr anchor="t"/>
          <a:lstStyle>
            <a:lvl1pPr>
              <a:buClr>
                <a:schemeClr val="accent2"/>
              </a:buClr>
              <a:defRPr>
                <a:solidFill>
                  <a:schemeClr val="tx1">
                    <a:lumMod val="85000"/>
                    <a:lumOff val="15000"/>
                  </a:schemeClr>
                </a:solidFill>
              </a:defRPr>
            </a:lvl1pPr>
            <a:lvl2pPr>
              <a:buClr>
                <a:schemeClr val="tx1">
                  <a:lumMod val="85000"/>
                  <a:lumOff val="15000"/>
                </a:schemeClr>
              </a:buClr>
              <a:defRPr>
                <a:solidFill>
                  <a:schemeClr val="tx1">
                    <a:lumMod val="85000"/>
                    <a:lumOff val="15000"/>
                  </a:schemeClr>
                </a:solidFill>
              </a:defRPr>
            </a:lvl2pPr>
            <a:lvl3pPr>
              <a:buClr>
                <a:schemeClr val="tx1">
                  <a:lumMod val="85000"/>
                  <a:lumOff val="15000"/>
                </a:schemeClr>
              </a:buClr>
              <a:defRPr>
                <a:solidFill>
                  <a:schemeClr val="tx1">
                    <a:lumMod val="85000"/>
                    <a:lumOff val="15000"/>
                  </a:schemeClr>
                </a:solidFill>
              </a:defRPr>
            </a:lvl3pPr>
            <a:lvl4pPr>
              <a:buClr>
                <a:schemeClr val="tx1">
                  <a:lumMod val="85000"/>
                  <a:lumOff val="15000"/>
                </a:schemeClr>
              </a:buClr>
              <a:defRPr>
                <a:solidFill>
                  <a:schemeClr val="tx1">
                    <a:lumMod val="85000"/>
                    <a:lumOff val="15000"/>
                  </a:schemeClr>
                </a:solidFill>
              </a:defRPr>
            </a:lvl4pPr>
            <a:lvl5pPr>
              <a:buClr>
                <a:schemeClr val="tx1">
                  <a:lumMod val="85000"/>
                  <a:lumOff val="15000"/>
                </a:schemeClr>
              </a:buCl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697B7F8C-0A19-9641-86B2-F4A82661C8D4}"/>
              </a:ext>
            </a:extLst>
          </p:cNvPr>
          <p:cNvSpPr>
            <a:spLocks noGrp="1"/>
          </p:cNvSpPr>
          <p:nvPr>
            <p:ph type="sldNum" sz="quarter" idx="13"/>
          </p:nvPr>
        </p:nvSpPr>
        <p:spPr/>
        <p:txBody>
          <a:bodyPr/>
          <a:lstStyle/>
          <a:p>
            <a:r>
              <a:rPr lang="en-US"/>
              <a:t>PG </a:t>
            </a:r>
            <a:fld id="{82E5F845-5360-AC48-894D-E3ACF0C39174}" type="slidenum">
              <a:rPr lang="en-US" smtClean="0"/>
              <a:pPr/>
              <a:t>‹#›</a:t>
            </a:fld>
            <a:endParaRPr lang="en-US" dirty="0"/>
          </a:p>
        </p:txBody>
      </p:sp>
      <p:sp>
        <p:nvSpPr>
          <p:cNvPr id="2" name="Footer Placeholder 1">
            <a:extLst>
              <a:ext uri="{FF2B5EF4-FFF2-40B4-BE49-F238E27FC236}">
                <a16:creationId xmlns:a16="http://schemas.microsoft.com/office/drawing/2014/main" id="{A77314FE-319E-2C47-9172-DF283B149D8F}"/>
              </a:ext>
            </a:extLst>
          </p:cNvPr>
          <p:cNvSpPr>
            <a:spLocks noGrp="1"/>
          </p:cNvSpPr>
          <p:nvPr>
            <p:ph type="ftr" sz="quarter" idx="14"/>
          </p:nvPr>
        </p:nvSpPr>
        <p:spPr/>
        <p:txBody>
          <a:bodyPr/>
          <a:lstStyle/>
          <a:p>
            <a:r>
              <a:rPr lang="en-US" dirty="0"/>
              <a:t>© KPA 2020. ALL RIGHTS RESERVED. </a:t>
            </a:r>
          </a:p>
        </p:txBody>
      </p:sp>
      <p:sp>
        <p:nvSpPr>
          <p:cNvPr id="20" name="Freeform 19">
            <a:extLst>
              <a:ext uri="{FF2B5EF4-FFF2-40B4-BE49-F238E27FC236}">
                <a16:creationId xmlns:a16="http://schemas.microsoft.com/office/drawing/2014/main" id="{80A6A7FF-0207-EE47-9209-237493188AE9}"/>
              </a:ext>
            </a:extLst>
          </p:cNvPr>
          <p:cNvSpPr/>
          <p:nvPr userDrawn="1"/>
        </p:nvSpPr>
        <p:spPr>
          <a:xfrm rot="4744871" flipH="1" flipV="1">
            <a:off x="3375856" y="4438906"/>
            <a:ext cx="2379589" cy="1996505"/>
          </a:xfrm>
          <a:custGeom>
            <a:avLst/>
            <a:gdLst>
              <a:gd name="connsiteX0" fmla="*/ 2379589 w 2379589"/>
              <a:gd name="connsiteY0" fmla="*/ 1996505 h 1996505"/>
              <a:gd name="connsiteX1" fmla="*/ 0 w 2379589"/>
              <a:gd name="connsiteY1" fmla="*/ 1996505 h 1996505"/>
              <a:gd name="connsiteX2" fmla="*/ 0 w 2379589"/>
              <a:gd name="connsiteY2" fmla="*/ 1985812 h 1996505"/>
              <a:gd name="connsiteX3" fmla="*/ 383084 w 2379589"/>
              <a:gd name="connsiteY3" fmla="*/ 0 h 1996505"/>
            </a:gdLst>
            <a:ahLst/>
            <a:cxnLst>
              <a:cxn ang="0">
                <a:pos x="connsiteX0" y="connsiteY0"/>
              </a:cxn>
              <a:cxn ang="0">
                <a:pos x="connsiteX1" y="connsiteY1"/>
              </a:cxn>
              <a:cxn ang="0">
                <a:pos x="connsiteX2" y="connsiteY2"/>
              </a:cxn>
              <a:cxn ang="0">
                <a:pos x="connsiteX3" y="connsiteY3"/>
              </a:cxn>
            </a:cxnLst>
            <a:rect l="l" t="t" r="r" b="b"/>
            <a:pathLst>
              <a:path w="2379589" h="1996505">
                <a:moveTo>
                  <a:pt x="2379589" y="1996505"/>
                </a:moveTo>
                <a:lnTo>
                  <a:pt x="0" y="1996505"/>
                </a:lnTo>
                <a:lnTo>
                  <a:pt x="0" y="1985812"/>
                </a:lnTo>
                <a:lnTo>
                  <a:pt x="383084" y="0"/>
                </a:lnTo>
                <a:close/>
              </a:path>
            </a:pathLst>
          </a:custGeom>
          <a:gradFill>
            <a:gsLst>
              <a:gs pos="100000">
                <a:srgbClr val="40D389">
                  <a:alpha val="90000"/>
                </a:srgbClr>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 Placeholder 7">
            <a:extLst>
              <a:ext uri="{FF2B5EF4-FFF2-40B4-BE49-F238E27FC236}">
                <a16:creationId xmlns:a16="http://schemas.microsoft.com/office/drawing/2014/main" id="{9B2BCCE7-3336-0748-8FB9-4EE57EA607FB}"/>
              </a:ext>
            </a:extLst>
          </p:cNvPr>
          <p:cNvSpPr>
            <a:spLocks noGrp="1"/>
          </p:cNvSpPr>
          <p:nvPr>
            <p:ph type="body" sz="quarter" idx="15" hasCustomPrompt="1"/>
          </p:nvPr>
        </p:nvSpPr>
        <p:spPr>
          <a:xfrm>
            <a:off x="473075" y="952073"/>
            <a:ext cx="3983311"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48886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mage B">
    <p:bg>
      <p:bgPr>
        <a:solidFill>
          <a:schemeClr val="bg1"/>
        </a:solidFill>
        <a:effectLst/>
      </p:bgPr>
    </p:bg>
    <p:spTree>
      <p:nvGrpSpPr>
        <p:cNvPr id="1" name=""/>
        <p:cNvGrpSpPr/>
        <p:nvPr/>
      </p:nvGrpSpPr>
      <p:grpSpPr>
        <a:xfrm>
          <a:off x="0" y="0"/>
          <a:ext cx="0" cy="0"/>
          <a:chOff x="0" y="0"/>
          <a:chExt cx="0" cy="0"/>
        </a:xfrm>
      </p:grpSpPr>
      <p:sp>
        <p:nvSpPr>
          <p:cNvPr id="95" name="Picture Placeholder 94">
            <a:extLst>
              <a:ext uri="{FF2B5EF4-FFF2-40B4-BE49-F238E27FC236}">
                <a16:creationId xmlns:a16="http://schemas.microsoft.com/office/drawing/2014/main" id="{A688957B-4434-C64B-8102-EDA186DDB8F2}"/>
              </a:ext>
            </a:extLst>
          </p:cNvPr>
          <p:cNvSpPr>
            <a:spLocks noGrp="1"/>
          </p:cNvSpPr>
          <p:nvPr>
            <p:ph type="pic" sz="quarter" idx="13"/>
          </p:nvPr>
        </p:nvSpPr>
        <p:spPr>
          <a:xfrm>
            <a:off x="8643938" y="0"/>
            <a:ext cx="3573915" cy="6858000"/>
          </a:xfrm>
          <a:prstGeom prst="rect">
            <a:avLst/>
          </a:prstGeom>
          <a:solidFill>
            <a:schemeClr val="bg1">
              <a:lumMod val="95000"/>
            </a:schemeClr>
          </a:solidFill>
        </p:spPr>
        <p:txBody>
          <a:bodyPr wrap="square">
            <a:noAutofit/>
          </a:bodyPr>
          <a:lstStyle/>
          <a:p>
            <a:endParaRPr lang="en-US"/>
          </a:p>
        </p:txBody>
      </p:sp>
      <p:sp>
        <p:nvSpPr>
          <p:cNvPr id="7" name="Rectangle 6">
            <a:extLst>
              <a:ext uri="{FF2B5EF4-FFF2-40B4-BE49-F238E27FC236}">
                <a16:creationId xmlns:a16="http://schemas.microsoft.com/office/drawing/2014/main" id="{639C4DA1-C4DE-1E4C-B41A-37E0D3664805}"/>
              </a:ext>
            </a:extLst>
          </p:cNvPr>
          <p:cNvSpPr/>
          <p:nvPr userDrawn="1"/>
        </p:nvSpPr>
        <p:spPr>
          <a:xfrm>
            <a:off x="0" y="0"/>
            <a:ext cx="86439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89">
            <a:extLst>
              <a:ext uri="{FF2B5EF4-FFF2-40B4-BE49-F238E27FC236}">
                <a16:creationId xmlns:a16="http://schemas.microsoft.com/office/drawing/2014/main" id="{8B80C7DF-3DF7-DD40-B57B-121EBBDC1DA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09318" y="-3397141"/>
            <a:ext cx="2728758" cy="779645"/>
          </a:xfrm>
          <a:prstGeom prst="rect">
            <a:avLst/>
          </a:prstGeom>
        </p:spPr>
      </p:pic>
      <p:pic>
        <p:nvPicPr>
          <p:cNvPr id="97" name="Graphic 96">
            <a:extLst>
              <a:ext uri="{FF2B5EF4-FFF2-40B4-BE49-F238E27FC236}">
                <a16:creationId xmlns:a16="http://schemas.microsoft.com/office/drawing/2014/main" id="{07E35E53-686B-0E41-AE2F-11D8CED9411D}"/>
              </a:ext>
            </a:extLst>
          </p:cNvPr>
          <p:cNvPicPr>
            <a:picLocks noChangeAspect="1"/>
          </p:cNvPicPr>
          <p:nvPr userDrawn="1"/>
        </p:nvPicPr>
        <p:blipFill>
          <a:blip r:embed="rId5"/>
          <a:srcRect/>
          <a:stretch/>
        </p:blipFill>
        <p:spPr>
          <a:xfrm>
            <a:off x="658699" y="764672"/>
            <a:ext cx="2157585" cy="616453"/>
          </a:xfrm>
          <a:prstGeom prst="rect">
            <a:avLst/>
          </a:prstGeom>
        </p:spPr>
      </p:pic>
      <p:sp>
        <p:nvSpPr>
          <p:cNvPr id="98" name="Title 1">
            <a:extLst>
              <a:ext uri="{FF2B5EF4-FFF2-40B4-BE49-F238E27FC236}">
                <a16:creationId xmlns:a16="http://schemas.microsoft.com/office/drawing/2014/main" id="{1A991567-B567-164F-BB3D-90C2502717F7}"/>
              </a:ext>
            </a:extLst>
          </p:cNvPr>
          <p:cNvSpPr>
            <a:spLocks noGrp="1"/>
          </p:cNvSpPr>
          <p:nvPr>
            <p:ph type="ctrTitle"/>
          </p:nvPr>
        </p:nvSpPr>
        <p:spPr>
          <a:xfrm>
            <a:off x="658699" y="1595438"/>
            <a:ext cx="7385164" cy="2676776"/>
          </a:xfrm>
        </p:spPr>
        <p:txBody>
          <a:bodyPr anchor="b"/>
          <a:lstStyle>
            <a:lvl1pPr algn="l">
              <a:defRPr sz="6000">
                <a:solidFill>
                  <a:schemeClr val="bg1"/>
                </a:solidFill>
              </a:defRPr>
            </a:lvl1pPr>
          </a:lstStyle>
          <a:p>
            <a:r>
              <a:rPr lang="en-US" dirty="0"/>
              <a:t>Click to edit Master title style</a:t>
            </a:r>
          </a:p>
        </p:txBody>
      </p:sp>
      <p:sp>
        <p:nvSpPr>
          <p:cNvPr id="99" name="Subtitle 2">
            <a:extLst>
              <a:ext uri="{FF2B5EF4-FFF2-40B4-BE49-F238E27FC236}">
                <a16:creationId xmlns:a16="http://schemas.microsoft.com/office/drawing/2014/main" id="{9C4AA97E-23DD-DB47-997A-4960D513A5D3}"/>
              </a:ext>
            </a:extLst>
          </p:cNvPr>
          <p:cNvSpPr>
            <a:spLocks noGrp="1"/>
          </p:cNvSpPr>
          <p:nvPr>
            <p:ph type="subTitle" idx="1"/>
          </p:nvPr>
        </p:nvSpPr>
        <p:spPr>
          <a:xfrm>
            <a:off x="658699" y="4518639"/>
            <a:ext cx="7385164" cy="3962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0" name="Text Placeholder 7">
            <a:extLst>
              <a:ext uri="{FF2B5EF4-FFF2-40B4-BE49-F238E27FC236}">
                <a16:creationId xmlns:a16="http://schemas.microsoft.com/office/drawing/2014/main" id="{7EECA918-2512-0B4E-84D2-370D4BC0DFED}"/>
              </a:ext>
            </a:extLst>
          </p:cNvPr>
          <p:cNvSpPr>
            <a:spLocks noGrp="1"/>
          </p:cNvSpPr>
          <p:nvPr>
            <p:ph type="body" sz="quarter" idx="11"/>
          </p:nvPr>
        </p:nvSpPr>
        <p:spPr>
          <a:xfrm>
            <a:off x="658710" y="5000261"/>
            <a:ext cx="7384947" cy="785813"/>
          </a:xfrm>
        </p:spPr>
        <p:txBody>
          <a:bodyPr>
            <a:noAutofit/>
          </a:bodyPr>
          <a:lstStyle>
            <a:lvl1pPr marL="0" indent="0">
              <a:spcAft>
                <a:spcPts val="0"/>
              </a:spcAft>
              <a:buFont typeface="Arial" panose="020B0604020202020204" pitchFamily="34" charset="0"/>
              <a:buNone/>
              <a:defRPr sz="1600">
                <a:solidFill>
                  <a:schemeClr val="bg1"/>
                </a:solidFill>
              </a:defRPr>
            </a:lvl1pPr>
            <a:lvl2pPr marL="548640" indent="0">
              <a:spcAft>
                <a:spcPts val="0"/>
              </a:spcAft>
              <a:buNone/>
              <a:defRPr sz="1600"/>
            </a:lvl2pPr>
            <a:lvl3pPr marL="1005840" indent="0">
              <a:spcAft>
                <a:spcPts val="0"/>
              </a:spcAft>
              <a:buNone/>
              <a:defRPr sz="1600"/>
            </a:lvl3pPr>
            <a:lvl4pPr marL="1371600" indent="0">
              <a:spcAft>
                <a:spcPts val="0"/>
              </a:spcAft>
              <a:buNone/>
              <a:defRPr sz="1600"/>
            </a:lvl4pPr>
            <a:lvl5pPr marL="1737360" indent="0">
              <a:spcAft>
                <a:spcPts val="0"/>
              </a:spcAft>
              <a:buNone/>
              <a:defRPr sz="1600"/>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48715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Image C">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4" y="1595438"/>
            <a:ext cx="5925312"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6" name="Picture Placeholder 5">
            <a:extLst>
              <a:ext uri="{FF2B5EF4-FFF2-40B4-BE49-F238E27FC236}">
                <a16:creationId xmlns:a16="http://schemas.microsoft.com/office/drawing/2014/main" id="{3E62EFA7-C552-924D-A0F7-16BDD894E11D}"/>
              </a:ext>
            </a:extLst>
          </p:cNvPr>
          <p:cNvSpPr>
            <a:spLocks noGrp="1"/>
          </p:cNvSpPr>
          <p:nvPr>
            <p:ph type="pic" sz="quarter" idx="17"/>
          </p:nvPr>
        </p:nvSpPr>
        <p:spPr>
          <a:xfrm>
            <a:off x="7268670" y="1595439"/>
            <a:ext cx="4114800" cy="4116241"/>
          </a:xfrm>
          <a:solidFill>
            <a:schemeClr val="bg1"/>
          </a:solidFill>
        </p:spPr>
        <p:txBody>
          <a:bodyPr/>
          <a:lstStyle/>
          <a:p>
            <a:endParaRPr lang="en-US"/>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6556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Laptop">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1595438"/>
            <a:ext cx="5128439"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9" name="Picture 8">
            <a:extLst>
              <a:ext uri="{FF2B5EF4-FFF2-40B4-BE49-F238E27FC236}">
                <a16:creationId xmlns:a16="http://schemas.microsoft.com/office/drawing/2014/main" id="{09C73E56-743E-0F43-911A-55079BB59164}"/>
              </a:ext>
            </a:extLst>
          </p:cNvPr>
          <p:cNvPicPr>
            <a:picLocks noChangeAspect="1"/>
          </p:cNvPicPr>
          <p:nvPr userDrawn="1"/>
        </p:nvPicPr>
        <p:blipFill>
          <a:blip r:embed="rId3"/>
          <a:srcRect/>
          <a:stretch/>
        </p:blipFill>
        <p:spPr>
          <a:xfrm>
            <a:off x="4856277" y="1625346"/>
            <a:ext cx="7503042" cy="4477418"/>
          </a:xfrm>
          <a:prstGeom prst="rect">
            <a:avLst/>
          </a:prstGeom>
        </p:spPr>
      </p:pic>
      <p:sp>
        <p:nvSpPr>
          <p:cNvPr id="14" name="Picture Placeholder 4">
            <a:extLst>
              <a:ext uri="{FF2B5EF4-FFF2-40B4-BE49-F238E27FC236}">
                <a16:creationId xmlns:a16="http://schemas.microsoft.com/office/drawing/2014/main" id="{F40978D0-E13B-A74A-AD9B-04ED271BF45A}"/>
              </a:ext>
            </a:extLst>
          </p:cNvPr>
          <p:cNvSpPr>
            <a:spLocks noGrp="1"/>
          </p:cNvSpPr>
          <p:nvPr>
            <p:ph type="pic" sz="quarter" idx="19"/>
          </p:nvPr>
        </p:nvSpPr>
        <p:spPr>
          <a:xfrm>
            <a:off x="6146800" y="1930400"/>
            <a:ext cx="4998720" cy="3322574"/>
          </a:xfrm>
          <a:prstGeom prst="round2SameRect">
            <a:avLst>
              <a:gd name="adj1" fmla="val 2516"/>
              <a:gd name="adj2" fmla="val 0"/>
            </a:avLst>
          </a:prstGeom>
          <a:solidFill>
            <a:schemeClr val="bg1">
              <a:lumMod val="75000"/>
            </a:schemeClr>
          </a:solidFill>
        </p:spPr>
        <p:txBody>
          <a:bodyPr anchor="ctr"/>
          <a:lstStyle>
            <a:lvl1pPr marL="0" indent="0" algn="ctr">
              <a:buNone/>
              <a:defRPr/>
            </a:lvl1pPr>
          </a:lstStyle>
          <a:p>
            <a:endParaRPr lang="en-US" dirty="0"/>
          </a:p>
        </p:txBody>
      </p:sp>
    </p:spTree>
    <p:custDataLst>
      <p:tags r:id="rId1"/>
    </p:custDataLst>
    <p:extLst>
      <p:ext uri="{BB962C8B-B14F-4D97-AF65-F5344CB8AC3E}">
        <p14:creationId xmlns:p14="http://schemas.microsoft.com/office/powerpoint/2010/main" val="150520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Laptop Lig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FDE069-EEAA-E743-883B-6666519D6A1E}"/>
              </a:ext>
            </a:extLst>
          </p:cNvPr>
          <p:cNvPicPr>
            <a:picLocks noChangeAspect="1"/>
          </p:cNvPicPr>
          <p:nvPr userDrawn="1"/>
        </p:nvPicPr>
        <p:blipFill>
          <a:blip r:embed="rId2"/>
          <a:srcRect/>
          <a:stretch/>
        </p:blipFill>
        <p:spPr>
          <a:xfrm>
            <a:off x="4856277" y="1625346"/>
            <a:ext cx="7503042" cy="4477418"/>
          </a:xfrm>
          <a:prstGeom prst="rect">
            <a:avLst/>
          </a:prstGeom>
        </p:spPr>
      </p:pic>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4343475"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10" name="Picture Placeholder 4">
            <a:extLst>
              <a:ext uri="{FF2B5EF4-FFF2-40B4-BE49-F238E27FC236}">
                <a16:creationId xmlns:a16="http://schemas.microsoft.com/office/drawing/2014/main" id="{1730CF68-5B32-224F-A2B0-50EBC2CFC3F2}"/>
              </a:ext>
            </a:extLst>
          </p:cNvPr>
          <p:cNvSpPr>
            <a:spLocks noGrp="1"/>
          </p:cNvSpPr>
          <p:nvPr>
            <p:ph type="pic" sz="quarter" idx="19"/>
          </p:nvPr>
        </p:nvSpPr>
        <p:spPr>
          <a:xfrm>
            <a:off x="6146800" y="1930400"/>
            <a:ext cx="4998720" cy="3322574"/>
          </a:xfrm>
          <a:prstGeom prst="round2SameRect">
            <a:avLst>
              <a:gd name="adj1" fmla="val 2516"/>
              <a:gd name="adj2" fmla="val 0"/>
            </a:avLst>
          </a:prstGeom>
          <a:solidFill>
            <a:schemeClr val="bg1">
              <a:lumMod val="75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1511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Tablet">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a:extLst>
              <a:ext uri="{FF2B5EF4-FFF2-40B4-BE49-F238E27FC236}">
                <a16:creationId xmlns:a16="http://schemas.microsoft.com/office/drawing/2014/main" id="{287189E7-6E24-BC44-A78B-9E0F921A8A07}"/>
              </a:ext>
            </a:extLst>
          </p:cNvPr>
          <p:cNvPicPr>
            <a:picLocks noChangeAspect="1"/>
          </p:cNvPicPr>
          <p:nvPr userDrawn="1"/>
        </p:nvPicPr>
        <p:blipFill>
          <a:blip r:embed="rId2"/>
          <a:stretch>
            <a:fillRect/>
          </a:stretch>
        </p:blipFill>
        <p:spPr>
          <a:xfrm>
            <a:off x="6207530" y="1546425"/>
            <a:ext cx="4805679" cy="4655689"/>
          </a:xfrm>
          <a:prstGeom prst="rect">
            <a:avLst/>
          </a:prstGeom>
        </p:spPr>
      </p:pic>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2" y="1595438"/>
            <a:ext cx="5925312" cy="324612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5" name="Picture Placeholder 4">
            <a:extLst>
              <a:ext uri="{FF2B5EF4-FFF2-40B4-BE49-F238E27FC236}">
                <a16:creationId xmlns:a16="http://schemas.microsoft.com/office/drawing/2014/main" id="{BFBCC305-C4FF-0E40-A6D9-3688870D3365}"/>
              </a:ext>
            </a:extLst>
          </p:cNvPr>
          <p:cNvSpPr>
            <a:spLocks noGrp="1"/>
          </p:cNvSpPr>
          <p:nvPr>
            <p:ph type="pic" sz="quarter" idx="19"/>
          </p:nvPr>
        </p:nvSpPr>
        <p:spPr>
          <a:xfrm>
            <a:off x="7160559" y="1870596"/>
            <a:ext cx="2837329" cy="3742917"/>
          </a:xfrm>
          <a:prstGeom prst="roundRect">
            <a:avLst>
              <a:gd name="adj" fmla="val 2058"/>
            </a:avLst>
          </a:prstGeom>
          <a:solidFill>
            <a:schemeClr val="bg1">
              <a:lumMod val="75000"/>
            </a:schemeClr>
          </a:solidFill>
        </p:spPr>
        <p:txBody>
          <a:bodyPr/>
          <a:lstStyle/>
          <a:p>
            <a:endParaRPr lang="en-US" dirty="0"/>
          </a:p>
        </p:txBody>
      </p:sp>
    </p:spTree>
    <p:extLst>
      <p:ext uri="{BB962C8B-B14F-4D97-AF65-F5344CB8AC3E}">
        <p14:creationId xmlns:p14="http://schemas.microsoft.com/office/powerpoint/2010/main" val="78492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Table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9" name="Picture 8">
            <a:extLst>
              <a:ext uri="{FF2B5EF4-FFF2-40B4-BE49-F238E27FC236}">
                <a16:creationId xmlns:a16="http://schemas.microsoft.com/office/drawing/2014/main" id="{9FC91E60-EED6-7942-ADA8-4700C91E7ECA}"/>
              </a:ext>
            </a:extLst>
          </p:cNvPr>
          <p:cNvPicPr>
            <a:picLocks noChangeAspect="1"/>
          </p:cNvPicPr>
          <p:nvPr userDrawn="1"/>
        </p:nvPicPr>
        <p:blipFill>
          <a:blip r:embed="rId2"/>
          <a:stretch>
            <a:fillRect/>
          </a:stretch>
        </p:blipFill>
        <p:spPr>
          <a:xfrm>
            <a:off x="6207530" y="1546425"/>
            <a:ext cx="4805679" cy="4655689"/>
          </a:xfrm>
          <a:prstGeom prst="rect">
            <a:avLst/>
          </a:prstGeom>
        </p:spPr>
      </p:pic>
      <p:sp>
        <p:nvSpPr>
          <p:cNvPr id="10" name="Picture Placeholder 4">
            <a:extLst>
              <a:ext uri="{FF2B5EF4-FFF2-40B4-BE49-F238E27FC236}">
                <a16:creationId xmlns:a16="http://schemas.microsoft.com/office/drawing/2014/main" id="{1AC7A007-18A2-C641-95E6-35829D91805F}"/>
              </a:ext>
            </a:extLst>
          </p:cNvPr>
          <p:cNvSpPr>
            <a:spLocks noGrp="1"/>
          </p:cNvSpPr>
          <p:nvPr>
            <p:ph type="pic" sz="quarter" idx="19"/>
          </p:nvPr>
        </p:nvSpPr>
        <p:spPr>
          <a:xfrm>
            <a:off x="7163921" y="1870596"/>
            <a:ext cx="2837329" cy="3742917"/>
          </a:xfrm>
          <a:prstGeom prst="roundRect">
            <a:avLst>
              <a:gd name="adj" fmla="val 2058"/>
            </a:avLst>
          </a:prstGeom>
          <a:solidFill>
            <a:schemeClr val="bg1">
              <a:lumMod val="75000"/>
            </a:schemeClr>
          </a:solidFill>
        </p:spPr>
        <p:txBody>
          <a:bodyPr/>
          <a:lstStyle/>
          <a:p>
            <a:endParaRPr lang="en-US" dirty="0"/>
          </a:p>
        </p:txBody>
      </p:sp>
    </p:spTree>
    <p:extLst>
      <p:ext uri="{BB962C8B-B14F-4D97-AF65-F5344CB8AC3E}">
        <p14:creationId xmlns:p14="http://schemas.microsoft.com/office/powerpoint/2010/main" val="233082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Phon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8F9EED3-3ADA-B149-B5A9-E3880D1DE0D1}"/>
              </a:ext>
            </a:extLst>
          </p:cNvPr>
          <p:cNvSpPr/>
          <p:nvPr userDrawn="1"/>
        </p:nvSpPr>
        <p:spPr>
          <a:xfrm>
            <a:off x="0" y="0"/>
            <a:ext cx="12205252" cy="5496899"/>
          </a:xfrm>
          <a:custGeom>
            <a:avLst/>
            <a:gdLst>
              <a:gd name="connsiteX0" fmla="*/ 0 w 12205252"/>
              <a:gd name="connsiteY0" fmla="*/ 0 h 5496899"/>
              <a:gd name="connsiteX1" fmla="*/ 12205252 w 12205252"/>
              <a:gd name="connsiteY1" fmla="*/ 0 h 5496899"/>
              <a:gd name="connsiteX2" fmla="*/ 12205252 w 12205252"/>
              <a:gd name="connsiteY2" fmla="*/ 2400300 h 5496899"/>
              <a:gd name="connsiteX3" fmla="*/ 12192000 w 12205252"/>
              <a:gd name="connsiteY3" fmla="*/ 2400300 h 5496899"/>
              <a:gd name="connsiteX4" fmla="*/ 12192000 w 12205252"/>
              <a:gd name="connsiteY4" fmla="*/ 4471358 h 5496899"/>
              <a:gd name="connsiteX5" fmla="*/ 0 w 12205252"/>
              <a:gd name="connsiteY5" fmla="*/ 5496899 h 5496899"/>
              <a:gd name="connsiteX6" fmla="*/ 0 w 12205252"/>
              <a:gd name="connsiteY6" fmla="*/ 2400300 h 5496899"/>
              <a:gd name="connsiteX7" fmla="*/ 0 w 12205252"/>
              <a:gd name="connsiteY7" fmla="*/ 1548692 h 549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5252" h="5496899">
                <a:moveTo>
                  <a:pt x="0" y="0"/>
                </a:moveTo>
                <a:lnTo>
                  <a:pt x="12205252" y="0"/>
                </a:lnTo>
                <a:lnTo>
                  <a:pt x="12205252" y="2400300"/>
                </a:lnTo>
                <a:lnTo>
                  <a:pt x="12192000" y="2400300"/>
                </a:lnTo>
                <a:lnTo>
                  <a:pt x="12192000" y="4471358"/>
                </a:lnTo>
                <a:lnTo>
                  <a:pt x="0" y="5496899"/>
                </a:lnTo>
                <a:lnTo>
                  <a:pt x="0" y="2400300"/>
                </a:lnTo>
                <a:lnTo>
                  <a:pt x="0" y="1548692"/>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1595438"/>
            <a:ext cx="5925312" cy="324326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CCEA86BF-F735-C744-9EF8-F700F4AB567E}"/>
              </a:ext>
            </a:extLst>
          </p:cNvPr>
          <p:cNvSpPr>
            <a:spLocks noGrp="1"/>
          </p:cNvSpPr>
          <p:nvPr>
            <p:ph type="ftr" sz="quarter" idx="16"/>
          </p:nvPr>
        </p:nvSpPr>
        <p:spPr/>
        <p:txBody>
          <a:bodyPr/>
          <a:lstStyle/>
          <a:p>
            <a:r>
              <a:rPr lang="en-US" dirty="0"/>
              <a:t>© KPA 2020. ALL RIGHTS RESERVED. </a:t>
            </a:r>
          </a:p>
        </p:txBody>
      </p:sp>
      <p:sp>
        <p:nvSpPr>
          <p:cNvPr id="8" name="Text Placeholder 7">
            <a:extLst>
              <a:ext uri="{FF2B5EF4-FFF2-40B4-BE49-F238E27FC236}">
                <a16:creationId xmlns:a16="http://schemas.microsoft.com/office/drawing/2014/main" id="{DA065FEB-D9A3-1E48-B1FC-FAADA807C985}"/>
              </a:ext>
            </a:extLst>
          </p:cNvPr>
          <p:cNvSpPr>
            <a:spLocks noGrp="1"/>
          </p:cNvSpPr>
          <p:nvPr>
            <p:ph type="body" sz="quarter" idx="18" hasCustomPrompt="1"/>
          </p:nvPr>
        </p:nvSpPr>
        <p:spPr>
          <a:xfrm>
            <a:off x="469396"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pic>
        <p:nvPicPr>
          <p:cNvPr id="13" name="Picture 12">
            <a:extLst>
              <a:ext uri="{FF2B5EF4-FFF2-40B4-BE49-F238E27FC236}">
                <a16:creationId xmlns:a16="http://schemas.microsoft.com/office/drawing/2014/main" id="{053632CA-BC54-1149-AC26-17BBE4FC25AF}"/>
              </a:ext>
            </a:extLst>
          </p:cNvPr>
          <p:cNvPicPr>
            <a:picLocks noChangeAspect="1"/>
          </p:cNvPicPr>
          <p:nvPr userDrawn="1"/>
        </p:nvPicPr>
        <p:blipFill>
          <a:blip r:embed="rId2"/>
          <a:srcRect/>
          <a:stretch/>
        </p:blipFill>
        <p:spPr>
          <a:xfrm>
            <a:off x="7457357" y="1559859"/>
            <a:ext cx="2892049" cy="4758996"/>
          </a:xfrm>
          <a:prstGeom prst="rect">
            <a:avLst/>
          </a:prstGeom>
        </p:spPr>
      </p:pic>
      <p:sp>
        <p:nvSpPr>
          <p:cNvPr id="14" name="Rectangle 13">
            <a:extLst>
              <a:ext uri="{FF2B5EF4-FFF2-40B4-BE49-F238E27FC236}">
                <a16:creationId xmlns:a16="http://schemas.microsoft.com/office/drawing/2014/main" id="{9D3F2F08-E423-8D4F-8E83-5EA2EDC4C29E}"/>
              </a:ext>
            </a:extLst>
          </p:cNvPr>
          <p:cNvSpPr/>
          <p:nvPr userDrawn="1"/>
        </p:nvSpPr>
        <p:spPr>
          <a:xfrm>
            <a:off x="8350624" y="1842247"/>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sp>
        <p:nvSpPr>
          <p:cNvPr id="17" name="Picture Placeholder 16">
            <a:extLst>
              <a:ext uri="{FF2B5EF4-FFF2-40B4-BE49-F238E27FC236}">
                <a16:creationId xmlns:a16="http://schemas.microsoft.com/office/drawing/2014/main" id="{28B2FDC7-F87A-4240-800C-E56B8037CD96}"/>
              </a:ext>
            </a:extLst>
          </p:cNvPr>
          <p:cNvSpPr>
            <a:spLocks noGrp="1"/>
          </p:cNvSpPr>
          <p:nvPr>
            <p:ph type="pic" sz="quarter" idx="20"/>
          </p:nvPr>
        </p:nvSpPr>
        <p:spPr>
          <a:xfrm>
            <a:off x="8002914" y="1842641"/>
            <a:ext cx="1870148" cy="4063286"/>
          </a:xfrm>
          <a:custGeom>
            <a:avLst/>
            <a:gdLst>
              <a:gd name="connsiteX0" fmla="*/ 181255 w 1870148"/>
              <a:gd name="connsiteY0" fmla="*/ 0 h 4063286"/>
              <a:gd name="connsiteX1" fmla="*/ 396044 w 1870148"/>
              <a:gd name="connsiteY1" fmla="*/ 0 h 4063286"/>
              <a:gd name="connsiteX2" fmla="*/ 391796 w 1870148"/>
              <a:gd name="connsiteY2" fmla="*/ 20782 h 4063286"/>
              <a:gd name="connsiteX3" fmla="*/ 391796 w 1870148"/>
              <a:gd name="connsiteY3" fmla="*/ 45715 h 4063286"/>
              <a:gd name="connsiteX4" fmla="*/ 394912 w 1870148"/>
              <a:gd name="connsiteY4" fmla="*/ 60960 h 4063286"/>
              <a:gd name="connsiteX5" fmla="*/ 396044 w 1870148"/>
              <a:gd name="connsiteY5" fmla="*/ 60960 h 4063286"/>
              <a:gd name="connsiteX6" fmla="*/ 395478 w 1870148"/>
              <a:gd name="connsiteY6" fmla="*/ 63729 h 4063286"/>
              <a:gd name="connsiteX7" fmla="*/ 401220 w 1870148"/>
              <a:gd name="connsiteY7" fmla="*/ 91825 h 4063286"/>
              <a:gd name="connsiteX8" fmla="*/ 511721 w 1870148"/>
              <a:gd name="connsiteY8" fmla="*/ 164174 h 4063286"/>
              <a:gd name="connsiteX9" fmla="*/ 1323828 w 1870148"/>
              <a:gd name="connsiteY9" fmla="*/ 164174 h 4063286"/>
              <a:gd name="connsiteX10" fmla="*/ 1434330 w 1870148"/>
              <a:gd name="connsiteY10" fmla="*/ 91825 h 4063286"/>
              <a:gd name="connsiteX11" fmla="*/ 1440072 w 1870148"/>
              <a:gd name="connsiteY11" fmla="*/ 63729 h 4063286"/>
              <a:gd name="connsiteX12" fmla="*/ 1439506 w 1870148"/>
              <a:gd name="connsiteY12" fmla="*/ 60960 h 4063286"/>
              <a:gd name="connsiteX13" fmla="*/ 1440638 w 1870148"/>
              <a:gd name="connsiteY13" fmla="*/ 60960 h 4063286"/>
              <a:gd name="connsiteX14" fmla="*/ 1443754 w 1870148"/>
              <a:gd name="connsiteY14" fmla="*/ 45715 h 4063286"/>
              <a:gd name="connsiteX15" fmla="*/ 1443754 w 1870148"/>
              <a:gd name="connsiteY15" fmla="*/ 20782 h 4063286"/>
              <a:gd name="connsiteX16" fmla="*/ 1439506 w 1870148"/>
              <a:gd name="connsiteY16" fmla="*/ 0 h 4063286"/>
              <a:gd name="connsiteX17" fmla="*/ 1688893 w 1870148"/>
              <a:gd name="connsiteY17" fmla="*/ 0 h 4063286"/>
              <a:gd name="connsiteX18" fmla="*/ 1870148 w 1870148"/>
              <a:gd name="connsiteY18" fmla="*/ 179038 h 4063286"/>
              <a:gd name="connsiteX19" fmla="*/ 1870148 w 1870148"/>
              <a:gd name="connsiteY19" fmla="*/ 239998 h 4063286"/>
              <a:gd name="connsiteX20" fmla="*/ 1870148 w 1870148"/>
              <a:gd name="connsiteY20" fmla="*/ 3823288 h 4063286"/>
              <a:gd name="connsiteX21" fmla="*/ 1870148 w 1870148"/>
              <a:gd name="connsiteY21" fmla="*/ 3884248 h 4063286"/>
              <a:gd name="connsiteX22" fmla="*/ 1688893 w 1870148"/>
              <a:gd name="connsiteY22" fmla="*/ 4063286 h 4063286"/>
              <a:gd name="connsiteX23" fmla="*/ 181255 w 1870148"/>
              <a:gd name="connsiteY23" fmla="*/ 4063286 h 4063286"/>
              <a:gd name="connsiteX24" fmla="*/ 0 w 1870148"/>
              <a:gd name="connsiteY24" fmla="*/ 3884248 h 4063286"/>
              <a:gd name="connsiteX25" fmla="*/ 0 w 1870148"/>
              <a:gd name="connsiteY25" fmla="*/ 3823288 h 4063286"/>
              <a:gd name="connsiteX26" fmla="*/ 0 w 1870148"/>
              <a:gd name="connsiteY26" fmla="*/ 239998 h 4063286"/>
              <a:gd name="connsiteX27" fmla="*/ 0 w 1870148"/>
              <a:gd name="connsiteY27" fmla="*/ 179038 h 4063286"/>
              <a:gd name="connsiteX28" fmla="*/ 181255 w 1870148"/>
              <a:gd name="connsiteY28" fmla="*/ 0 h 40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0148" h="4063286">
                <a:moveTo>
                  <a:pt x="181255" y="0"/>
                </a:moveTo>
                <a:lnTo>
                  <a:pt x="396044" y="0"/>
                </a:lnTo>
                <a:lnTo>
                  <a:pt x="391796" y="20782"/>
                </a:lnTo>
                <a:lnTo>
                  <a:pt x="391796" y="45715"/>
                </a:lnTo>
                <a:lnTo>
                  <a:pt x="394912" y="60960"/>
                </a:lnTo>
                <a:lnTo>
                  <a:pt x="396044" y="60960"/>
                </a:lnTo>
                <a:lnTo>
                  <a:pt x="395478" y="63729"/>
                </a:lnTo>
                <a:lnTo>
                  <a:pt x="401220" y="91825"/>
                </a:lnTo>
                <a:cubicBezTo>
                  <a:pt x="419426" y="134341"/>
                  <a:pt x="462046" y="164174"/>
                  <a:pt x="511721" y="164174"/>
                </a:cubicBezTo>
                <a:lnTo>
                  <a:pt x="1323828" y="164174"/>
                </a:lnTo>
                <a:cubicBezTo>
                  <a:pt x="1373504" y="164174"/>
                  <a:pt x="1416124" y="134341"/>
                  <a:pt x="1434330" y="91825"/>
                </a:cubicBezTo>
                <a:lnTo>
                  <a:pt x="1440072" y="63729"/>
                </a:lnTo>
                <a:lnTo>
                  <a:pt x="1439506" y="60960"/>
                </a:lnTo>
                <a:lnTo>
                  <a:pt x="1440638" y="60960"/>
                </a:lnTo>
                <a:lnTo>
                  <a:pt x="1443754" y="45715"/>
                </a:lnTo>
                <a:lnTo>
                  <a:pt x="1443754" y="20782"/>
                </a:lnTo>
                <a:lnTo>
                  <a:pt x="1439506" y="0"/>
                </a:lnTo>
                <a:lnTo>
                  <a:pt x="1688893" y="0"/>
                </a:lnTo>
                <a:cubicBezTo>
                  <a:pt x="1788997" y="0"/>
                  <a:pt x="1870148" y="80158"/>
                  <a:pt x="1870148" y="179038"/>
                </a:cubicBezTo>
                <a:lnTo>
                  <a:pt x="1870148" y="239998"/>
                </a:lnTo>
                <a:lnTo>
                  <a:pt x="1870148" y="3823288"/>
                </a:lnTo>
                <a:lnTo>
                  <a:pt x="1870148" y="3884248"/>
                </a:lnTo>
                <a:cubicBezTo>
                  <a:pt x="1870148" y="3983128"/>
                  <a:pt x="1788997" y="4063286"/>
                  <a:pt x="1688893" y="4063286"/>
                </a:cubicBezTo>
                <a:lnTo>
                  <a:pt x="181255" y="4063286"/>
                </a:lnTo>
                <a:cubicBezTo>
                  <a:pt x="81151" y="4063286"/>
                  <a:pt x="0" y="3983128"/>
                  <a:pt x="0" y="3884248"/>
                </a:cubicBezTo>
                <a:lnTo>
                  <a:pt x="0" y="3823288"/>
                </a:lnTo>
                <a:lnTo>
                  <a:pt x="0" y="239998"/>
                </a:lnTo>
                <a:lnTo>
                  <a:pt x="0" y="179038"/>
                </a:lnTo>
                <a:cubicBezTo>
                  <a:pt x="0" y="80158"/>
                  <a:pt x="81151" y="0"/>
                  <a:pt x="181255" y="0"/>
                </a:cubicBezTo>
                <a:close/>
              </a:path>
            </a:pathLst>
          </a:custGeom>
          <a:solidFill>
            <a:schemeClr val="bg1">
              <a:lumMod val="75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44033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Phon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E1FE-145A-7541-935D-68D288380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654B5-D823-BE41-94AD-DD94F793F8AA}"/>
              </a:ext>
            </a:extLst>
          </p:cNvPr>
          <p:cNvSpPr>
            <a:spLocks noGrp="1"/>
          </p:cNvSpPr>
          <p:nvPr>
            <p:ph sz="half" idx="1"/>
          </p:nvPr>
        </p:nvSpPr>
        <p:spPr>
          <a:xfrm>
            <a:off x="473075" y="1611767"/>
            <a:ext cx="5212080" cy="43699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6EA201C-420B-124A-AA2A-802EFDCFF20D}"/>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5" name="Footer Placeholder 4">
            <a:extLst>
              <a:ext uri="{FF2B5EF4-FFF2-40B4-BE49-F238E27FC236}">
                <a16:creationId xmlns:a16="http://schemas.microsoft.com/office/drawing/2014/main" id="{EDC0685E-1824-7A4E-B655-B16C8E319C71}"/>
              </a:ext>
            </a:extLst>
          </p:cNvPr>
          <p:cNvSpPr>
            <a:spLocks noGrp="1"/>
          </p:cNvSpPr>
          <p:nvPr>
            <p:ph type="ftr" sz="quarter" idx="11"/>
          </p:nvPr>
        </p:nvSpPr>
        <p:spPr/>
        <p:txBody>
          <a:bodyPr/>
          <a:lstStyle/>
          <a:p>
            <a:r>
              <a:rPr lang="en-US" dirty="0"/>
              <a:t>© KPA 2020. ALL RIGHTS RESERVED. </a:t>
            </a:r>
          </a:p>
        </p:txBody>
      </p:sp>
      <p:sp>
        <p:nvSpPr>
          <p:cNvPr id="7" name="Text Placeholder 7">
            <a:extLst>
              <a:ext uri="{FF2B5EF4-FFF2-40B4-BE49-F238E27FC236}">
                <a16:creationId xmlns:a16="http://schemas.microsoft.com/office/drawing/2014/main" id="{D06D2567-2270-4846-8EF9-85E0393A7A12}"/>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9CC7EDC9-589F-5F43-8740-9B6844C926C4}"/>
              </a:ext>
            </a:extLst>
          </p:cNvPr>
          <p:cNvSpPr/>
          <p:nvPr userDrawn="1"/>
        </p:nvSpPr>
        <p:spPr>
          <a:xfrm>
            <a:off x="8350624" y="1842247"/>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pic>
        <p:nvPicPr>
          <p:cNvPr id="11" name="Picture 10">
            <a:extLst>
              <a:ext uri="{FF2B5EF4-FFF2-40B4-BE49-F238E27FC236}">
                <a16:creationId xmlns:a16="http://schemas.microsoft.com/office/drawing/2014/main" id="{F99EAEB3-B0E8-5C45-A5D5-34D88FAB6DC4}"/>
              </a:ext>
            </a:extLst>
          </p:cNvPr>
          <p:cNvPicPr>
            <a:picLocks noChangeAspect="1"/>
          </p:cNvPicPr>
          <p:nvPr userDrawn="1"/>
        </p:nvPicPr>
        <p:blipFill>
          <a:blip r:embed="rId2"/>
          <a:srcRect/>
          <a:stretch/>
        </p:blipFill>
        <p:spPr>
          <a:xfrm>
            <a:off x="7457357" y="1559859"/>
            <a:ext cx="2892049" cy="4758996"/>
          </a:xfrm>
          <a:prstGeom prst="rect">
            <a:avLst/>
          </a:prstGeom>
        </p:spPr>
      </p:pic>
      <p:sp>
        <p:nvSpPr>
          <p:cNvPr id="13" name="Rectangle 12">
            <a:extLst>
              <a:ext uri="{FF2B5EF4-FFF2-40B4-BE49-F238E27FC236}">
                <a16:creationId xmlns:a16="http://schemas.microsoft.com/office/drawing/2014/main" id="{BA729702-1455-4A49-A66F-347715DB9F9F}"/>
              </a:ext>
            </a:extLst>
          </p:cNvPr>
          <p:cNvSpPr/>
          <p:nvPr userDrawn="1"/>
        </p:nvSpPr>
        <p:spPr>
          <a:xfrm>
            <a:off x="8350624" y="1842246"/>
            <a:ext cx="272302" cy="1647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p>
            <a:pPr algn="ctr"/>
            <a:endParaRPr lang="en-US" dirty="0"/>
          </a:p>
        </p:txBody>
      </p:sp>
      <p:sp>
        <p:nvSpPr>
          <p:cNvPr id="12" name="Picture Placeholder 11">
            <a:extLst>
              <a:ext uri="{FF2B5EF4-FFF2-40B4-BE49-F238E27FC236}">
                <a16:creationId xmlns:a16="http://schemas.microsoft.com/office/drawing/2014/main" id="{DB604C78-401E-4B45-90FA-06C9B5793DCD}"/>
              </a:ext>
            </a:extLst>
          </p:cNvPr>
          <p:cNvSpPr>
            <a:spLocks noGrp="1"/>
          </p:cNvSpPr>
          <p:nvPr>
            <p:ph type="pic" sz="quarter" idx="20"/>
          </p:nvPr>
        </p:nvSpPr>
        <p:spPr>
          <a:xfrm>
            <a:off x="8002914" y="1842641"/>
            <a:ext cx="1870148" cy="4063286"/>
          </a:xfrm>
          <a:custGeom>
            <a:avLst/>
            <a:gdLst>
              <a:gd name="connsiteX0" fmla="*/ 181255 w 1870148"/>
              <a:gd name="connsiteY0" fmla="*/ 0 h 4063286"/>
              <a:gd name="connsiteX1" fmla="*/ 396044 w 1870148"/>
              <a:gd name="connsiteY1" fmla="*/ 0 h 4063286"/>
              <a:gd name="connsiteX2" fmla="*/ 391796 w 1870148"/>
              <a:gd name="connsiteY2" fmla="*/ 20782 h 4063286"/>
              <a:gd name="connsiteX3" fmla="*/ 391796 w 1870148"/>
              <a:gd name="connsiteY3" fmla="*/ 45715 h 4063286"/>
              <a:gd name="connsiteX4" fmla="*/ 394912 w 1870148"/>
              <a:gd name="connsiteY4" fmla="*/ 60960 h 4063286"/>
              <a:gd name="connsiteX5" fmla="*/ 396044 w 1870148"/>
              <a:gd name="connsiteY5" fmla="*/ 60960 h 4063286"/>
              <a:gd name="connsiteX6" fmla="*/ 395478 w 1870148"/>
              <a:gd name="connsiteY6" fmla="*/ 63729 h 4063286"/>
              <a:gd name="connsiteX7" fmla="*/ 401220 w 1870148"/>
              <a:gd name="connsiteY7" fmla="*/ 91825 h 4063286"/>
              <a:gd name="connsiteX8" fmla="*/ 511721 w 1870148"/>
              <a:gd name="connsiteY8" fmla="*/ 164174 h 4063286"/>
              <a:gd name="connsiteX9" fmla="*/ 1323828 w 1870148"/>
              <a:gd name="connsiteY9" fmla="*/ 164174 h 4063286"/>
              <a:gd name="connsiteX10" fmla="*/ 1434330 w 1870148"/>
              <a:gd name="connsiteY10" fmla="*/ 91825 h 4063286"/>
              <a:gd name="connsiteX11" fmla="*/ 1440072 w 1870148"/>
              <a:gd name="connsiteY11" fmla="*/ 63729 h 4063286"/>
              <a:gd name="connsiteX12" fmla="*/ 1439506 w 1870148"/>
              <a:gd name="connsiteY12" fmla="*/ 60960 h 4063286"/>
              <a:gd name="connsiteX13" fmla="*/ 1440638 w 1870148"/>
              <a:gd name="connsiteY13" fmla="*/ 60960 h 4063286"/>
              <a:gd name="connsiteX14" fmla="*/ 1443754 w 1870148"/>
              <a:gd name="connsiteY14" fmla="*/ 45715 h 4063286"/>
              <a:gd name="connsiteX15" fmla="*/ 1443754 w 1870148"/>
              <a:gd name="connsiteY15" fmla="*/ 20782 h 4063286"/>
              <a:gd name="connsiteX16" fmla="*/ 1439506 w 1870148"/>
              <a:gd name="connsiteY16" fmla="*/ 0 h 4063286"/>
              <a:gd name="connsiteX17" fmla="*/ 1688893 w 1870148"/>
              <a:gd name="connsiteY17" fmla="*/ 0 h 4063286"/>
              <a:gd name="connsiteX18" fmla="*/ 1870148 w 1870148"/>
              <a:gd name="connsiteY18" fmla="*/ 179038 h 4063286"/>
              <a:gd name="connsiteX19" fmla="*/ 1870148 w 1870148"/>
              <a:gd name="connsiteY19" fmla="*/ 239998 h 4063286"/>
              <a:gd name="connsiteX20" fmla="*/ 1870148 w 1870148"/>
              <a:gd name="connsiteY20" fmla="*/ 3823288 h 4063286"/>
              <a:gd name="connsiteX21" fmla="*/ 1870148 w 1870148"/>
              <a:gd name="connsiteY21" fmla="*/ 3884248 h 4063286"/>
              <a:gd name="connsiteX22" fmla="*/ 1688893 w 1870148"/>
              <a:gd name="connsiteY22" fmla="*/ 4063286 h 4063286"/>
              <a:gd name="connsiteX23" fmla="*/ 181255 w 1870148"/>
              <a:gd name="connsiteY23" fmla="*/ 4063286 h 4063286"/>
              <a:gd name="connsiteX24" fmla="*/ 0 w 1870148"/>
              <a:gd name="connsiteY24" fmla="*/ 3884248 h 4063286"/>
              <a:gd name="connsiteX25" fmla="*/ 0 w 1870148"/>
              <a:gd name="connsiteY25" fmla="*/ 3823288 h 4063286"/>
              <a:gd name="connsiteX26" fmla="*/ 0 w 1870148"/>
              <a:gd name="connsiteY26" fmla="*/ 239998 h 4063286"/>
              <a:gd name="connsiteX27" fmla="*/ 0 w 1870148"/>
              <a:gd name="connsiteY27" fmla="*/ 179038 h 4063286"/>
              <a:gd name="connsiteX28" fmla="*/ 181255 w 1870148"/>
              <a:gd name="connsiteY28" fmla="*/ 0 h 40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70148" h="4063286">
                <a:moveTo>
                  <a:pt x="181255" y="0"/>
                </a:moveTo>
                <a:lnTo>
                  <a:pt x="396044" y="0"/>
                </a:lnTo>
                <a:lnTo>
                  <a:pt x="391796" y="20782"/>
                </a:lnTo>
                <a:lnTo>
                  <a:pt x="391796" y="45715"/>
                </a:lnTo>
                <a:lnTo>
                  <a:pt x="394912" y="60960"/>
                </a:lnTo>
                <a:lnTo>
                  <a:pt x="396044" y="60960"/>
                </a:lnTo>
                <a:lnTo>
                  <a:pt x="395478" y="63729"/>
                </a:lnTo>
                <a:lnTo>
                  <a:pt x="401220" y="91825"/>
                </a:lnTo>
                <a:cubicBezTo>
                  <a:pt x="419426" y="134341"/>
                  <a:pt x="462046" y="164174"/>
                  <a:pt x="511721" y="164174"/>
                </a:cubicBezTo>
                <a:lnTo>
                  <a:pt x="1323828" y="164174"/>
                </a:lnTo>
                <a:cubicBezTo>
                  <a:pt x="1373504" y="164174"/>
                  <a:pt x="1416124" y="134341"/>
                  <a:pt x="1434330" y="91825"/>
                </a:cubicBezTo>
                <a:lnTo>
                  <a:pt x="1440072" y="63729"/>
                </a:lnTo>
                <a:lnTo>
                  <a:pt x="1439506" y="60960"/>
                </a:lnTo>
                <a:lnTo>
                  <a:pt x="1440638" y="60960"/>
                </a:lnTo>
                <a:lnTo>
                  <a:pt x="1443754" y="45715"/>
                </a:lnTo>
                <a:lnTo>
                  <a:pt x="1443754" y="20782"/>
                </a:lnTo>
                <a:lnTo>
                  <a:pt x="1439506" y="0"/>
                </a:lnTo>
                <a:lnTo>
                  <a:pt x="1688893" y="0"/>
                </a:lnTo>
                <a:cubicBezTo>
                  <a:pt x="1788997" y="0"/>
                  <a:pt x="1870148" y="80158"/>
                  <a:pt x="1870148" y="179038"/>
                </a:cubicBezTo>
                <a:lnTo>
                  <a:pt x="1870148" y="239998"/>
                </a:lnTo>
                <a:lnTo>
                  <a:pt x="1870148" y="3823288"/>
                </a:lnTo>
                <a:lnTo>
                  <a:pt x="1870148" y="3884248"/>
                </a:lnTo>
                <a:cubicBezTo>
                  <a:pt x="1870148" y="3983128"/>
                  <a:pt x="1788997" y="4063286"/>
                  <a:pt x="1688893" y="4063286"/>
                </a:cubicBezTo>
                <a:lnTo>
                  <a:pt x="181255" y="4063286"/>
                </a:lnTo>
                <a:cubicBezTo>
                  <a:pt x="81151" y="4063286"/>
                  <a:pt x="0" y="3983128"/>
                  <a:pt x="0" y="3884248"/>
                </a:cubicBezTo>
                <a:lnTo>
                  <a:pt x="0" y="3823288"/>
                </a:lnTo>
                <a:lnTo>
                  <a:pt x="0" y="239998"/>
                </a:lnTo>
                <a:lnTo>
                  <a:pt x="0" y="179038"/>
                </a:lnTo>
                <a:cubicBezTo>
                  <a:pt x="0" y="80158"/>
                  <a:pt x="81151" y="0"/>
                  <a:pt x="181255" y="0"/>
                </a:cubicBezTo>
                <a:close/>
              </a:path>
            </a:pathLst>
          </a:custGeom>
          <a:solidFill>
            <a:schemeClr val="bg1">
              <a:lumMod val="75000"/>
            </a:schemeClr>
          </a:solid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237875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A">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BC5CDC8E-1337-6149-B06D-144ABED08161}"/>
              </a:ext>
            </a:extLst>
          </p:cNvPr>
          <p:cNvSpPr/>
          <p:nvPr userDrawn="1"/>
        </p:nvSpPr>
        <p:spPr>
          <a:xfrm>
            <a:off x="0" y="0"/>
            <a:ext cx="12192000" cy="3948207"/>
          </a:xfrm>
          <a:custGeom>
            <a:avLst/>
            <a:gdLst>
              <a:gd name="connsiteX0" fmla="*/ 0 w 12192000"/>
              <a:gd name="connsiteY0" fmla="*/ 0 h 5984558"/>
              <a:gd name="connsiteX1" fmla="*/ 12192000 w 12192000"/>
              <a:gd name="connsiteY1" fmla="*/ 0 h 5984558"/>
              <a:gd name="connsiteX2" fmla="*/ 12192000 w 12192000"/>
              <a:gd name="connsiteY2" fmla="*/ 5984558 h 5984558"/>
              <a:gd name="connsiteX3" fmla="*/ 0 w 12192000"/>
              <a:gd name="connsiteY3" fmla="*/ 5984558 h 5984558"/>
              <a:gd name="connsiteX4" fmla="*/ 0 w 12192000"/>
              <a:gd name="connsiteY4" fmla="*/ 0 h 5984558"/>
              <a:gd name="connsiteX0" fmla="*/ 0 w 12192000"/>
              <a:gd name="connsiteY0" fmla="*/ 0 h 5984558"/>
              <a:gd name="connsiteX1" fmla="*/ 12192000 w 12192000"/>
              <a:gd name="connsiteY1" fmla="*/ 0 h 5984558"/>
              <a:gd name="connsiteX2" fmla="*/ 12192000 w 12192000"/>
              <a:gd name="connsiteY2" fmla="*/ 4430078 h 5984558"/>
              <a:gd name="connsiteX3" fmla="*/ 0 w 12192000"/>
              <a:gd name="connsiteY3" fmla="*/ 5984558 h 5984558"/>
              <a:gd name="connsiteX4" fmla="*/ 0 w 12192000"/>
              <a:gd name="connsiteY4" fmla="*/ 0 h 59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984558">
                <a:moveTo>
                  <a:pt x="0" y="0"/>
                </a:moveTo>
                <a:lnTo>
                  <a:pt x="12192000" y="0"/>
                </a:lnTo>
                <a:lnTo>
                  <a:pt x="12192000" y="4430078"/>
                </a:lnTo>
                <a:lnTo>
                  <a:pt x="0" y="5984558"/>
                </a:lnTo>
                <a:lnTo>
                  <a:pt x="0" y="0"/>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4885508"/>
            <a:ext cx="2428583"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p:cNvSpPr>
          <p:nvPr>
            <p:ph type="pic" sz="quarter" idx="16"/>
          </p:nvPr>
        </p:nvSpPr>
        <p:spPr>
          <a:xfrm>
            <a:off x="47307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p:cNvSpPr>
          <p:nvPr>
            <p:ph type="pic" sz="quarter" idx="17"/>
          </p:nvPr>
        </p:nvSpPr>
        <p:spPr>
          <a:xfrm>
            <a:off x="318778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p:cNvSpPr>
          <p:nvPr>
            <p:ph type="pic" sz="quarter" idx="18"/>
          </p:nvPr>
        </p:nvSpPr>
        <p:spPr>
          <a:xfrm>
            <a:off x="590249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p:cNvSpPr>
          <p:nvPr>
            <p:ph type="pic" sz="quarter" idx="19"/>
          </p:nvPr>
        </p:nvSpPr>
        <p:spPr>
          <a:xfrm>
            <a:off x="8617206"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p:nvPr>
        </p:nvSpPr>
        <p:spPr>
          <a:xfrm>
            <a:off x="3192863"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p:nvPr>
        </p:nvSpPr>
        <p:spPr>
          <a:xfrm>
            <a:off x="5929066"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p:nvPr>
        </p:nvSpPr>
        <p:spPr>
          <a:xfrm>
            <a:off x="8643776" y="4885508"/>
            <a:ext cx="242858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Tree>
    <p:extLst>
      <p:ext uri="{BB962C8B-B14F-4D97-AF65-F5344CB8AC3E}">
        <p14:creationId xmlns:p14="http://schemas.microsoft.com/office/powerpoint/2010/main" val="222549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B">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9E756FE6-E49E-5445-8720-678D292D5956}"/>
              </a:ext>
            </a:extLst>
          </p:cNvPr>
          <p:cNvSpPr/>
          <p:nvPr userDrawn="1"/>
        </p:nvSpPr>
        <p:spPr>
          <a:xfrm>
            <a:off x="0" y="0"/>
            <a:ext cx="12192000" cy="2894493"/>
          </a:xfrm>
          <a:custGeom>
            <a:avLst/>
            <a:gdLst>
              <a:gd name="connsiteX0" fmla="*/ 0 w 12192000"/>
              <a:gd name="connsiteY0" fmla="*/ 0 h 2894493"/>
              <a:gd name="connsiteX1" fmla="*/ 12192000 w 12192000"/>
              <a:gd name="connsiteY1" fmla="*/ 0 h 2894493"/>
              <a:gd name="connsiteX2" fmla="*/ 12192000 w 12192000"/>
              <a:gd name="connsiteY2" fmla="*/ 1868952 h 2894493"/>
              <a:gd name="connsiteX3" fmla="*/ 0 w 12192000"/>
              <a:gd name="connsiteY3" fmla="*/ 2894493 h 2894493"/>
            </a:gdLst>
            <a:ahLst/>
            <a:cxnLst>
              <a:cxn ang="0">
                <a:pos x="connsiteX0" y="connsiteY0"/>
              </a:cxn>
              <a:cxn ang="0">
                <a:pos x="connsiteX1" y="connsiteY1"/>
              </a:cxn>
              <a:cxn ang="0">
                <a:pos x="connsiteX2" y="connsiteY2"/>
              </a:cxn>
              <a:cxn ang="0">
                <a:pos x="connsiteX3" y="connsiteY3"/>
              </a:cxn>
            </a:cxnLst>
            <a:rect l="l" t="t" r="r" b="b"/>
            <a:pathLst>
              <a:path w="12192000" h="2894493">
                <a:moveTo>
                  <a:pt x="0" y="0"/>
                </a:moveTo>
                <a:lnTo>
                  <a:pt x="12192000" y="0"/>
                </a:lnTo>
                <a:lnTo>
                  <a:pt x="12192000" y="1868952"/>
                </a:lnTo>
                <a:lnTo>
                  <a:pt x="0" y="2894493"/>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hasCustomPrompt="1"/>
          </p:nvPr>
        </p:nvSpPr>
        <p:spPr>
          <a:xfrm>
            <a:off x="473073" y="3268759"/>
            <a:ext cx="2428583"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noChangeAspect="1"/>
          </p:cNvSpPr>
          <p:nvPr>
            <p:ph type="pic" sz="quarter" idx="16"/>
          </p:nvPr>
        </p:nvSpPr>
        <p:spPr>
          <a:xfrm>
            <a:off x="47307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noChangeAspect="1"/>
          </p:cNvSpPr>
          <p:nvPr>
            <p:ph type="pic" sz="quarter" idx="17"/>
          </p:nvPr>
        </p:nvSpPr>
        <p:spPr>
          <a:xfrm>
            <a:off x="318778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noChangeAspect="1"/>
          </p:cNvSpPr>
          <p:nvPr>
            <p:ph type="pic" sz="quarter" idx="18"/>
          </p:nvPr>
        </p:nvSpPr>
        <p:spPr>
          <a:xfrm>
            <a:off x="5902495"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noChangeAspect="1"/>
          </p:cNvSpPr>
          <p:nvPr>
            <p:ph type="pic" sz="quarter" idx="19"/>
          </p:nvPr>
        </p:nvSpPr>
        <p:spPr>
          <a:xfrm>
            <a:off x="8617206" y="1624363"/>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hasCustomPrompt="1"/>
          </p:nvPr>
        </p:nvSpPr>
        <p:spPr>
          <a:xfrm>
            <a:off x="3192863" y="3268759"/>
            <a:ext cx="235163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hasCustomPrompt="1"/>
          </p:nvPr>
        </p:nvSpPr>
        <p:spPr>
          <a:xfrm>
            <a:off x="5929066" y="3268759"/>
            <a:ext cx="235163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hasCustomPrompt="1"/>
          </p:nvPr>
        </p:nvSpPr>
        <p:spPr>
          <a:xfrm>
            <a:off x="8643776" y="3268759"/>
            <a:ext cx="2428582" cy="665195"/>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
        <p:nvSpPr>
          <p:cNvPr id="18" name="Picture Placeholder 3">
            <a:extLst>
              <a:ext uri="{FF2B5EF4-FFF2-40B4-BE49-F238E27FC236}">
                <a16:creationId xmlns:a16="http://schemas.microsoft.com/office/drawing/2014/main" id="{3285B39B-0194-2941-ACF6-FE5FE23F4995}"/>
              </a:ext>
            </a:extLst>
          </p:cNvPr>
          <p:cNvSpPr>
            <a:spLocks noGrp="1" noChangeAspect="1"/>
          </p:cNvSpPr>
          <p:nvPr>
            <p:ph type="pic" sz="quarter" idx="26"/>
          </p:nvPr>
        </p:nvSpPr>
        <p:spPr>
          <a:xfrm>
            <a:off x="47307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1" name="Picture Placeholder 3">
            <a:extLst>
              <a:ext uri="{FF2B5EF4-FFF2-40B4-BE49-F238E27FC236}">
                <a16:creationId xmlns:a16="http://schemas.microsoft.com/office/drawing/2014/main" id="{1B9A16F1-58DC-7B4C-A088-174A25AD1C51}"/>
              </a:ext>
            </a:extLst>
          </p:cNvPr>
          <p:cNvSpPr>
            <a:spLocks noGrp="1" noChangeAspect="1"/>
          </p:cNvSpPr>
          <p:nvPr>
            <p:ph type="pic" sz="quarter" idx="27"/>
          </p:nvPr>
        </p:nvSpPr>
        <p:spPr>
          <a:xfrm>
            <a:off x="318778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2" name="Picture Placeholder 3">
            <a:extLst>
              <a:ext uri="{FF2B5EF4-FFF2-40B4-BE49-F238E27FC236}">
                <a16:creationId xmlns:a16="http://schemas.microsoft.com/office/drawing/2014/main" id="{13ECFCB5-94C1-5F40-8E70-7B1C2476AEAD}"/>
              </a:ext>
            </a:extLst>
          </p:cNvPr>
          <p:cNvSpPr>
            <a:spLocks noGrp="1" noChangeAspect="1"/>
          </p:cNvSpPr>
          <p:nvPr>
            <p:ph type="pic" sz="quarter" idx="28"/>
          </p:nvPr>
        </p:nvSpPr>
        <p:spPr>
          <a:xfrm>
            <a:off x="5902495"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3" name="Picture Placeholder 3">
            <a:extLst>
              <a:ext uri="{FF2B5EF4-FFF2-40B4-BE49-F238E27FC236}">
                <a16:creationId xmlns:a16="http://schemas.microsoft.com/office/drawing/2014/main" id="{8258F32D-6B74-064B-AB41-FFEC9FCB335C}"/>
              </a:ext>
            </a:extLst>
          </p:cNvPr>
          <p:cNvSpPr>
            <a:spLocks noGrp="1" noChangeAspect="1"/>
          </p:cNvSpPr>
          <p:nvPr>
            <p:ph type="pic" sz="quarter" idx="29"/>
          </p:nvPr>
        </p:nvSpPr>
        <p:spPr>
          <a:xfrm>
            <a:off x="8617206" y="4001690"/>
            <a:ext cx="1550261" cy="1554480"/>
          </a:xfrm>
          <a:prstGeom prst="round2DiagRect">
            <a:avLst>
              <a:gd name="adj1" fmla="val 9907"/>
              <a:gd name="adj2" fmla="val 0"/>
            </a:avLst>
          </a:prstGeom>
          <a:solidFill>
            <a:schemeClr val="bg1">
              <a:lumMod val="75000"/>
            </a:schemeClr>
          </a:solidFill>
        </p:spPr>
        <p:txBody>
          <a:bodyPr/>
          <a:lstStyle/>
          <a:p>
            <a:endParaRPr lang="en-US"/>
          </a:p>
        </p:txBody>
      </p:sp>
      <p:sp>
        <p:nvSpPr>
          <p:cNvPr id="24" name="Content Placeholder 9">
            <a:extLst>
              <a:ext uri="{FF2B5EF4-FFF2-40B4-BE49-F238E27FC236}">
                <a16:creationId xmlns:a16="http://schemas.microsoft.com/office/drawing/2014/main" id="{BB17228D-A56D-5543-A024-40A0EDC2A8FC}"/>
              </a:ext>
            </a:extLst>
          </p:cNvPr>
          <p:cNvSpPr>
            <a:spLocks noGrp="1"/>
          </p:cNvSpPr>
          <p:nvPr>
            <p:ph sz="quarter" idx="30" hasCustomPrompt="1"/>
          </p:nvPr>
        </p:nvSpPr>
        <p:spPr>
          <a:xfrm>
            <a:off x="473073" y="5649102"/>
            <a:ext cx="2428583" cy="665196"/>
          </a:xfrm>
        </p:spPr>
        <p:txBody>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5" name="Content Placeholder 9">
            <a:extLst>
              <a:ext uri="{FF2B5EF4-FFF2-40B4-BE49-F238E27FC236}">
                <a16:creationId xmlns:a16="http://schemas.microsoft.com/office/drawing/2014/main" id="{A1FB2D4D-BE0F-C24A-9D8A-0ACD079E8A1F}"/>
              </a:ext>
            </a:extLst>
          </p:cNvPr>
          <p:cNvSpPr>
            <a:spLocks noGrp="1"/>
          </p:cNvSpPr>
          <p:nvPr>
            <p:ph sz="quarter" idx="31" hasCustomPrompt="1"/>
          </p:nvPr>
        </p:nvSpPr>
        <p:spPr>
          <a:xfrm>
            <a:off x="3192863" y="5649102"/>
            <a:ext cx="235163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6" name="Content Placeholder 9">
            <a:extLst>
              <a:ext uri="{FF2B5EF4-FFF2-40B4-BE49-F238E27FC236}">
                <a16:creationId xmlns:a16="http://schemas.microsoft.com/office/drawing/2014/main" id="{A436296B-CD99-4340-9A9B-F34B190F09D5}"/>
              </a:ext>
            </a:extLst>
          </p:cNvPr>
          <p:cNvSpPr>
            <a:spLocks noGrp="1"/>
          </p:cNvSpPr>
          <p:nvPr>
            <p:ph sz="quarter" idx="32" hasCustomPrompt="1"/>
          </p:nvPr>
        </p:nvSpPr>
        <p:spPr>
          <a:xfrm>
            <a:off x="5929066" y="5649102"/>
            <a:ext cx="235163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27" name="Content Placeholder 9">
            <a:extLst>
              <a:ext uri="{FF2B5EF4-FFF2-40B4-BE49-F238E27FC236}">
                <a16:creationId xmlns:a16="http://schemas.microsoft.com/office/drawing/2014/main" id="{3D3E86E2-F182-A14C-8E11-D9CD568AC845}"/>
              </a:ext>
            </a:extLst>
          </p:cNvPr>
          <p:cNvSpPr>
            <a:spLocks noGrp="1"/>
          </p:cNvSpPr>
          <p:nvPr>
            <p:ph sz="quarter" idx="33" hasCustomPrompt="1"/>
          </p:nvPr>
        </p:nvSpPr>
        <p:spPr>
          <a:xfrm>
            <a:off x="8643776" y="5649102"/>
            <a:ext cx="2428582" cy="665196"/>
          </a:xfrm>
        </p:spPr>
        <p:txBody>
          <a:bodyPr>
            <a:normAutofit/>
          </a:bodyPr>
          <a:lstStyle>
            <a:lvl1pPr marL="0" indent="0">
              <a:buNone/>
              <a:defRPr sz="1600" b="1">
                <a:solidFill>
                  <a:schemeClr val="tx1">
                    <a:lumMod val="85000"/>
                    <a:lumOff val="15000"/>
                  </a:schemeClr>
                </a:solidFill>
              </a:defRPr>
            </a:lvl1pPr>
            <a:lvl2pPr marL="14288" indent="0">
              <a:buNone/>
              <a:tabLst/>
              <a:defRPr sz="12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Tree>
    <p:custDataLst>
      <p:tags r:id="rId1"/>
    </p:custDataLst>
    <p:extLst>
      <p:ext uri="{BB962C8B-B14F-4D97-AF65-F5344CB8AC3E}">
        <p14:creationId xmlns:p14="http://schemas.microsoft.com/office/powerpoint/2010/main" val="39923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C">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CAA12B05-DD2B-764F-A447-9E9E40179A61}"/>
              </a:ext>
            </a:extLst>
          </p:cNvPr>
          <p:cNvSpPr/>
          <p:nvPr userDrawn="1"/>
        </p:nvSpPr>
        <p:spPr>
          <a:xfrm>
            <a:off x="0" y="0"/>
            <a:ext cx="12192000" cy="2894493"/>
          </a:xfrm>
          <a:custGeom>
            <a:avLst/>
            <a:gdLst>
              <a:gd name="connsiteX0" fmla="*/ 0 w 12192000"/>
              <a:gd name="connsiteY0" fmla="*/ 0 h 2894493"/>
              <a:gd name="connsiteX1" fmla="*/ 12192000 w 12192000"/>
              <a:gd name="connsiteY1" fmla="*/ 0 h 2894493"/>
              <a:gd name="connsiteX2" fmla="*/ 12192000 w 12192000"/>
              <a:gd name="connsiteY2" fmla="*/ 1868952 h 2894493"/>
              <a:gd name="connsiteX3" fmla="*/ 0 w 12192000"/>
              <a:gd name="connsiteY3" fmla="*/ 2894493 h 2894493"/>
            </a:gdLst>
            <a:ahLst/>
            <a:cxnLst>
              <a:cxn ang="0">
                <a:pos x="connsiteX0" y="connsiteY0"/>
              </a:cxn>
              <a:cxn ang="0">
                <a:pos x="connsiteX1" y="connsiteY1"/>
              </a:cxn>
              <a:cxn ang="0">
                <a:pos x="connsiteX2" y="connsiteY2"/>
              </a:cxn>
              <a:cxn ang="0">
                <a:pos x="connsiteX3" y="connsiteY3"/>
              </a:cxn>
            </a:cxnLst>
            <a:rect l="l" t="t" r="r" b="b"/>
            <a:pathLst>
              <a:path w="12192000" h="2894493">
                <a:moveTo>
                  <a:pt x="0" y="0"/>
                </a:moveTo>
                <a:lnTo>
                  <a:pt x="12192000" y="0"/>
                </a:lnTo>
                <a:lnTo>
                  <a:pt x="12192000" y="1868952"/>
                </a:lnTo>
                <a:lnTo>
                  <a:pt x="0" y="2894493"/>
                </a:lnTo>
                <a:close/>
              </a:path>
            </a:pathLst>
          </a:cu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hasCustomPrompt="1"/>
          </p:nvPr>
        </p:nvSpPr>
        <p:spPr>
          <a:xfrm>
            <a:off x="4730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noChangeAspect="1"/>
          </p:cNvSpPr>
          <p:nvPr>
            <p:ph type="pic" sz="quarter" idx="16"/>
          </p:nvPr>
        </p:nvSpPr>
        <p:spPr>
          <a:xfrm>
            <a:off x="473075"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noChangeAspect="1"/>
          </p:cNvSpPr>
          <p:nvPr>
            <p:ph type="pic" sz="quarter" idx="17"/>
          </p:nvPr>
        </p:nvSpPr>
        <p:spPr>
          <a:xfrm>
            <a:off x="2355202"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noChangeAspect="1"/>
          </p:cNvSpPr>
          <p:nvPr>
            <p:ph type="pic" sz="quarter" idx="18"/>
          </p:nvPr>
        </p:nvSpPr>
        <p:spPr>
          <a:xfrm>
            <a:off x="4237329"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noChangeAspect="1"/>
          </p:cNvSpPr>
          <p:nvPr>
            <p:ph type="pic" sz="quarter" idx="19"/>
          </p:nvPr>
        </p:nvSpPr>
        <p:spPr>
          <a:xfrm>
            <a:off x="6119456"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
        <p:nvSpPr>
          <p:cNvPr id="18" name="Picture Placeholder 3">
            <a:extLst>
              <a:ext uri="{FF2B5EF4-FFF2-40B4-BE49-F238E27FC236}">
                <a16:creationId xmlns:a16="http://schemas.microsoft.com/office/drawing/2014/main" id="{3285B39B-0194-2941-ACF6-FE5FE23F4995}"/>
              </a:ext>
            </a:extLst>
          </p:cNvPr>
          <p:cNvSpPr>
            <a:spLocks noGrp="1" noChangeAspect="1"/>
          </p:cNvSpPr>
          <p:nvPr>
            <p:ph type="pic" sz="quarter" idx="26"/>
          </p:nvPr>
        </p:nvSpPr>
        <p:spPr>
          <a:xfrm>
            <a:off x="473076"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1" name="Picture Placeholder 3">
            <a:extLst>
              <a:ext uri="{FF2B5EF4-FFF2-40B4-BE49-F238E27FC236}">
                <a16:creationId xmlns:a16="http://schemas.microsoft.com/office/drawing/2014/main" id="{1B9A16F1-58DC-7B4C-A088-174A25AD1C51}"/>
              </a:ext>
            </a:extLst>
          </p:cNvPr>
          <p:cNvSpPr>
            <a:spLocks noGrp="1" noChangeAspect="1"/>
          </p:cNvSpPr>
          <p:nvPr>
            <p:ph type="pic" sz="quarter" idx="27"/>
          </p:nvPr>
        </p:nvSpPr>
        <p:spPr>
          <a:xfrm>
            <a:off x="2355203"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2" name="Picture Placeholder 3">
            <a:extLst>
              <a:ext uri="{FF2B5EF4-FFF2-40B4-BE49-F238E27FC236}">
                <a16:creationId xmlns:a16="http://schemas.microsoft.com/office/drawing/2014/main" id="{13ECFCB5-94C1-5F40-8E70-7B1C2476AEAD}"/>
              </a:ext>
            </a:extLst>
          </p:cNvPr>
          <p:cNvSpPr>
            <a:spLocks noGrp="1" noChangeAspect="1"/>
          </p:cNvSpPr>
          <p:nvPr>
            <p:ph type="pic" sz="quarter" idx="28"/>
          </p:nvPr>
        </p:nvSpPr>
        <p:spPr>
          <a:xfrm>
            <a:off x="4237330"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3" name="Picture Placeholder 3">
            <a:extLst>
              <a:ext uri="{FF2B5EF4-FFF2-40B4-BE49-F238E27FC236}">
                <a16:creationId xmlns:a16="http://schemas.microsoft.com/office/drawing/2014/main" id="{8258F32D-6B74-064B-AB41-FFEC9FCB335C}"/>
              </a:ext>
            </a:extLst>
          </p:cNvPr>
          <p:cNvSpPr>
            <a:spLocks noGrp="1" noChangeAspect="1"/>
          </p:cNvSpPr>
          <p:nvPr>
            <p:ph type="pic" sz="quarter" idx="29"/>
          </p:nvPr>
        </p:nvSpPr>
        <p:spPr>
          <a:xfrm>
            <a:off x="6119457"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8" name="Picture Placeholder 3">
            <a:extLst>
              <a:ext uri="{FF2B5EF4-FFF2-40B4-BE49-F238E27FC236}">
                <a16:creationId xmlns:a16="http://schemas.microsoft.com/office/drawing/2014/main" id="{D0C08A2E-0F1F-C24A-890B-F7534EDC2FC8}"/>
              </a:ext>
            </a:extLst>
          </p:cNvPr>
          <p:cNvSpPr>
            <a:spLocks noGrp="1" noChangeAspect="1"/>
          </p:cNvSpPr>
          <p:nvPr>
            <p:ph type="pic" sz="quarter" idx="34"/>
          </p:nvPr>
        </p:nvSpPr>
        <p:spPr>
          <a:xfrm>
            <a:off x="8001583"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29" name="Picture Placeholder 3">
            <a:extLst>
              <a:ext uri="{FF2B5EF4-FFF2-40B4-BE49-F238E27FC236}">
                <a16:creationId xmlns:a16="http://schemas.microsoft.com/office/drawing/2014/main" id="{E43C3757-CE7C-D441-A722-8CCA807D35A1}"/>
              </a:ext>
            </a:extLst>
          </p:cNvPr>
          <p:cNvSpPr>
            <a:spLocks noGrp="1" noChangeAspect="1"/>
          </p:cNvSpPr>
          <p:nvPr>
            <p:ph type="pic" sz="quarter" idx="35"/>
          </p:nvPr>
        </p:nvSpPr>
        <p:spPr>
          <a:xfrm>
            <a:off x="9883710" y="1840780"/>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30" name="Picture Placeholder 3">
            <a:extLst>
              <a:ext uri="{FF2B5EF4-FFF2-40B4-BE49-F238E27FC236}">
                <a16:creationId xmlns:a16="http://schemas.microsoft.com/office/drawing/2014/main" id="{70973B62-78CB-1D48-9881-BAD077C10AFC}"/>
              </a:ext>
            </a:extLst>
          </p:cNvPr>
          <p:cNvSpPr>
            <a:spLocks noGrp="1" noChangeAspect="1"/>
          </p:cNvSpPr>
          <p:nvPr>
            <p:ph type="pic" sz="quarter" idx="36"/>
          </p:nvPr>
        </p:nvSpPr>
        <p:spPr>
          <a:xfrm>
            <a:off x="8001584"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a:p>
        </p:txBody>
      </p:sp>
      <p:sp>
        <p:nvSpPr>
          <p:cNvPr id="31" name="Picture Placeholder 3">
            <a:extLst>
              <a:ext uri="{FF2B5EF4-FFF2-40B4-BE49-F238E27FC236}">
                <a16:creationId xmlns:a16="http://schemas.microsoft.com/office/drawing/2014/main" id="{DD2108BF-F758-0544-ADF0-A8B574EE9A2E}"/>
              </a:ext>
            </a:extLst>
          </p:cNvPr>
          <p:cNvSpPr>
            <a:spLocks noGrp="1" noChangeAspect="1"/>
          </p:cNvSpPr>
          <p:nvPr>
            <p:ph type="pic" sz="quarter" idx="37"/>
          </p:nvPr>
        </p:nvSpPr>
        <p:spPr>
          <a:xfrm>
            <a:off x="9883711" y="4224985"/>
            <a:ext cx="1371600" cy="1371600"/>
          </a:xfrm>
          <a:prstGeom prst="round2DiagRect">
            <a:avLst>
              <a:gd name="adj1" fmla="val 9907"/>
              <a:gd name="adj2" fmla="val 0"/>
            </a:avLst>
          </a:prstGeom>
          <a:solidFill>
            <a:schemeClr val="bg1">
              <a:lumMod val="75000"/>
            </a:schemeClr>
          </a:solidFill>
        </p:spPr>
        <p:txBody>
          <a:bodyPr>
            <a:normAutofit/>
          </a:bodyPr>
          <a:lstStyle>
            <a:lvl1pPr marL="0" indent="0">
              <a:buNone/>
              <a:defRPr sz="1600"/>
            </a:lvl1pPr>
          </a:lstStyle>
          <a:p>
            <a:endParaRPr lang="en-US" dirty="0"/>
          </a:p>
        </p:txBody>
      </p:sp>
      <p:sp>
        <p:nvSpPr>
          <p:cNvPr id="32" name="Content Placeholder 9">
            <a:extLst>
              <a:ext uri="{FF2B5EF4-FFF2-40B4-BE49-F238E27FC236}">
                <a16:creationId xmlns:a16="http://schemas.microsoft.com/office/drawing/2014/main" id="{0BC0DA67-51D0-594D-AEE0-965256DE5895}"/>
              </a:ext>
            </a:extLst>
          </p:cNvPr>
          <p:cNvSpPr>
            <a:spLocks noGrp="1"/>
          </p:cNvSpPr>
          <p:nvPr>
            <p:ph sz="quarter" idx="38" hasCustomPrompt="1"/>
          </p:nvPr>
        </p:nvSpPr>
        <p:spPr>
          <a:xfrm>
            <a:off x="4730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3" name="Content Placeholder 9">
            <a:extLst>
              <a:ext uri="{FF2B5EF4-FFF2-40B4-BE49-F238E27FC236}">
                <a16:creationId xmlns:a16="http://schemas.microsoft.com/office/drawing/2014/main" id="{8D346702-05D0-814E-8EF0-CCA4056CF1F7}"/>
              </a:ext>
            </a:extLst>
          </p:cNvPr>
          <p:cNvSpPr>
            <a:spLocks noGrp="1"/>
          </p:cNvSpPr>
          <p:nvPr>
            <p:ph sz="quarter" idx="39" hasCustomPrompt="1"/>
          </p:nvPr>
        </p:nvSpPr>
        <p:spPr>
          <a:xfrm>
            <a:off x="23399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4" name="Content Placeholder 9">
            <a:extLst>
              <a:ext uri="{FF2B5EF4-FFF2-40B4-BE49-F238E27FC236}">
                <a16:creationId xmlns:a16="http://schemas.microsoft.com/office/drawing/2014/main" id="{9402431D-47EF-AB49-8600-559F7378171F}"/>
              </a:ext>
            </a:extLst>
          </p:cNvPr>
          <p:cNvSpPr>
            <a:spLocks noGrp="1"/>
          </p:cNvSpPr>
          <p:nvPr>
            <p:ph sz="quarter" idx="40" hasCustomPrompt="1"/>
          </p:nvPr>
        </p:nvSpPr>
        <p:spPr>
          <a:xfrm>
            <a:off x="23399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5" name="Content Placeholder 9">
            <a:extLst>
              <a:ext uri="{FF2B5EF4-FFF2-40B4-BE49-F238E27FC236}">
                <a16:creationId xmlns:a16="http://schemas.microsoft.com/office/drawing/2014/main" id="{38DCA289-4194-7641-9EEA-26E855E52E2D}"/>
              </a:ext>
            </a:extLst>
          </p:cNvPr>
          <p:cNvSpPr>
            <a:spLocks noGrp="1"/>
          </p:cNvSpPr>
          <p:nvPr>
            <p:ph sz="quarter" idx="41" hasCustomPrompt="1"/>
          </p:nvPr>
        </p:nvSpPr>
        <p:spPr>
          <a:xfrm>
            <a:off x="42322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6" name="Content Placeholder 9">
            <a:extLst>
              <a:ext uri="{FF2B5EF4-FFF2-40B4-BE49-F238E27FC236}">
                <a16:creationId xmlns:a16="http://schemas.microsoft.com/office/drawing/2014/main" id="{E7D2DCBB-0C0C-3E4C-8B03-07D18CF8F0F5}"/>
              </a:ext>
            </a:extLst>
          </p:cNvPr>
          <p:cNvSpPr>
            <a:spLocks noGrp="1"/>
          </p:cNvSpPr>
          <p:nvPr>
            <p:ph sz="quarter" idx="42" hasCustomPrompt="1"/>
          </p:nvPr>
        </p:nvSpPr>
        <p:spPr>
          <a:xfrm>
            <a:off x="42322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7" name="Content Placeholder 9">
            <a:extLst>
              <a:ext uri="{FF2B5EF4-FFF2-40B4-BE49-F238E27FC236}">
                <a16:creationId xmlns:a16="http://schemas.microsoft.com/office/drawing/2014/main" id="{C973C77B-B462-FE4F-84DE-F90ECE9D155F}"/>
              </a:ext>
            </a:extLst>
          </p:cNvPr>
          <p:cNvSpPr>
            <a:spLocks noGrp="1"/>
          </p:cNvSpPr>
          <p:nvPr>
            <p:ph sz="quarter" idx="43" hasCustomPrompt="1"/>
          </p:nvPr>
        </p:nvSpPr>
        <p:spPr>
          <a:xfrm>
            <a:off x="61118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8" name="Content Placeholder 9">
            <a:extLst>
              <a:ext uri="{FF2B5EF4-FFF2-40B4-BE49-F238E27FC236}">
                <a16:creationId xmlns:a16="http://schemas.microsoft.com/office/drawing/2014/main" id="{42016779-CD9F-9340-9ABD-A60726F98229}"/>
              </a:ext>
            </a:extLst>
          </p:cNvPr>
          <p:cNvSpPr>
            <a:spLocks noGrp="1"/>
          </p:cNvSpPr>
          <p:nvPr>
            <p:ph sz="quarter" idx="44" hasCustomPrompt="1"/>
          </p:nvPr>
        </p:nvSpPr>
        <p:spPr>
          <a:xfrm>
            <a:off x="61118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39" name="Content Placeholder 9">
            <a:extLst>
              <a:ext uri="{FF2B5EF4-FFF2-40B4-BE49-F238E27FC236}">
                <a16:creationId xmlns:a16="http://schemas.microsoft.com/office/drawing/2014/main" id="{7E9433FB-58F1-A948-9106-27A4E0D2AE84}"/>
              </a:ext>
            </a:extLst>
          </p:cNvPr>
          <p:cNvSpPr>
            <a:spLocks noGrp="1"/>
          </p:cNvSpPr>
          <p:nvPr>
            <p:ph sz="quarter" idx="45" hasCustomPrompt="1"/>
          </p:nvPr>
        </p:nvSpPr>
        <p:spPr>
          <a:xfrm>
            <a:off x="80041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0" name="Content Placeholder 9">
            <a:extLst>
              <a:ext uri="{FF2B5EF4-FFF2-40B4-BE49-F238E27FC236}">
                <a16:creationId xmlns:a16="http://schemas.microsoft.com/office/drawing/2014/main" id="{4ECEBE93-601B-E64E-95CE-566E61CCA969}"/>
              </a:ext>
            </a:extLst>
          </p:cNvPr>
          <p:cNvSpPr>
            <a:spLocks noGrp="1"/>
          </p:cNvSpPr>
          <p:nvPr>
            <p:ph sz="quarter" idx="46" hasCustomPrompt="1"/>
          </p:nvPr>
        </p:nvSpPr>
        <p:spPr>
          <a:xfrm>
            <a:off x="80041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1" name="Content Placeholder 9">
            <a:extLst>
              <a:ext uri="{FF2B5EF4-FFF2-40B4-BE49-F238E27FC236}">
                <a16:creationId xmlns:a16="http://schemas.microsoft.com/office/drawing/2014/main" id="{0797B886-2A01-E24E-BFF4-7A8D9EFF770C}"/>
              </a:ext>
            </a:extLst>
          </p:cNvPr>
          <p:cNvSpPr>
            <a:spLocks noGrp="1"/>
          </p:cNvSpPr>
          <p:nvPr>
            <p:ph sz="quarter" idx="47" hasCustomPrompt="1"/>
          </p:nvPr>
        </p:nvSpPr>
        <p:spPr>
          <a:xfrm>
            <a:off x="9909174" y="331281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
        <p:nvSpPr>
          <p:cNvPr id="42" name="Content Placeholder 9">
            <a:extLst>
              <a:ext uri="{FF2B5EF4-FFF2-40B4-BE49-F238E27FC236}">
                <a16:creationId xmlns:a16="http://schemas.microsoft.com/office/drawing/2014/main" id="{45AE471F-3419-F74D-9AB8-A19E3C0F7DEF}"/>
              </a:ext>
            </a:extLst>
          </p:cNvPr>
          <p:cNvSpPr>
            <a:spLocks noGrp="1"/>
          </p:cNvSpPr>
          <p:nvPr>
            <p:ph sz="quarter" idx="48" hasCustomPrompt="1"/>
          </p:nvPr>
        </p:nvSpPr>
        <p:spPr>
          <a:xfrm>
            <a:off x="9909174" y="5712234"/>
            <a:ext cx="1546226" cy="665195"/>
          </a:xfrm>
        </p:spPr>
        <p:txBody>
          <a:bodyPr>
            <a:normAutofit/>
          </a:bodyPr>
          <a:lstStyle>
            <a:lvl1pPr marL="0" indent="0">
              <a:buNone/>
              <a:defRPr sz="1400" b="1">
                <a:solidFill>
                  <a:schemeClr val="tx1">
                    <a:lumMod val="85000"/>
                    <a:lumOff val="15000"/>
                  </a:schemeClr>
                </a:solidFill>
              </a:defRPr>
            </a:lvl1pPr>
            <a:lvl2pPr marL="14288" indent="0">
              <a:buNone/>
              <a:tabLst/>
              <a:defRPr sz="10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text styles</a:t>
            </a:r>
          </a:p>
          <a:p>
            <a:pPr lvl="1"/>
            <a:r>
              <a:rPr lang="en-US" dirty="0"/>
              <a:t>Second level</a:t>
            </a:r>
          </a:p>
        </p:txBody>
      </p:sp>
    </p:spTree>
    <p:custDataLst>
      <p:tags r:id="rId1"/>
    </p:custDataLst>
    <p:extLst>
      <p:ext uri="{BB962C8B-B14F-4D97-AF65-F5344CB8AC3E}">
        <p14:creationId xmlns:p14="http://schemas.microsoft.com/office/powerpoint/2010/main" val="71725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losing Dark">
    <p:bg>
      <p:bgPr>
        <a:gradFill flip="none" rotWithShape="1">
          <a:gsLst>
            <a:gs pos="75000">
              <a:schemeClr val="accent3"/>
            </a:gs>
            <a:gs pos="0">
              <a:schemeClr val="accent2"/>
            </a:gs>
          </a:gsLst>
          <a:lin ang="2700000" scaled="1"/>
          <a:tileRect/>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ontent Placeholder 3">
            <a:extLst>
              <a:ext uri="{FF2B5EF4-FFF2-40B4-BE49-F238E27FC236}">
                <a16:creationId xmlns:a16="http://schemas.microsoft.com/office/drawing/2014/main" id="{E9D938DA-26A9-AD42-B0B9-61E5CE29F39C}"/>
              </a:ext>
            </a:extLst>
          </p:cNvPr>
          <p:cNvSpPr>
            <a:spLocks noGrp="1"/>
          </p:cNvSpPr>
          <p:nvPr>
            <p:ph sz="quarter" idx="16"/>
          </p:nvPr>
        </p:nvSpPr>
        <p:spPr>
          <a:xfrm>
            <a:off x="7322192" y="1575745"/>
            <a:ext cx="3466840" cy="4679604"/>
          </a:xfrm>
          <a:prstGeom prst="round2DiagRect">
            <a:avLst>
              <a:gd name="adj1" fmla="val 9258"/>
              <a:gd name="adj2" fmla="val 0"/>
            </a:avLst>
          </a:prstGeom>
          <a:solidFill>
            <a:schemeClr val="accent1"/>
          </a:solidFill>
        </p:spPr>
        <p:txBody>
          <a:bodyPr lIns="182880" tIns="182880" rIns="91440" bIns="91440"/>
          <a:lstStyle>
            <a:lvl1pPr marL="0" indent="0">
              <a:spcBef>
                <a:spcPts val="0"/>
              </a:spcBef>
              <a:spcAft>
                <a:spcPts val="2400"/>
              </a:spcAft>
              <a:buClr>
                <a:schemeClr val="bg1"/>
              </a:buClr>
              <a:buNone/>
              <a:defRPr b="1">
                <a:solidFill>
                  <a:schemeClr val="bg1"/>
                </a:solidFill>
              </a:defRPr>
            </a:lvl1pPr>
            <a:lvl2pPr marL="15875" indent="0">
              <a:buClr>
                <a:schemeClr val="bg1"/>
              </a:buClr>
              <a:buNone/>
              <a:tabLst/>
              <a:defRPr sz="1600">
                <a:solidFill>
                  <a:schemeClr val="bg1"/>
                </a:solidFill>
              </a:defRPr>
            </a:lvl2pPr>
            <a:lvl3pPr marL="230188" indent="-214313">
              <a:spcBef>
                <a:spcPts val="300"/>
              </a:spcBef>
              <a:spcAft>
                <a:spcPts val="300"/>
              </a:spcAft>
              <a:buClr>
                <a:schemeClr val="bg1"/>
              </a:buClr>
              <a:tabLst/>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91" name="Picture 90">
            <a:extLst>
              <a:ext uri="{FF2B5EF4-FFF2-40B4-BE49-F238E27FC236}">
                <a16:creationId xmlns:a16="http://schemas.microsoft.com/office/drawing/2014/main" id="{178B417D-D3AB-BB4B-A8C3-CCCF08EEC4C2}"/>
              </a:ext>
            </a:extLst>
          </p:cNvPr>
          <p:cNvPicPr>
            <a:picLocks noChangeAspect="1"/>
          </p:cNvPicPr>
          <p:nvPr userDrawn="1"/>
        </p:nvPicPr>
        <p:blipFill>
          <a:blip r:embed="rId4"/>
          <a:srcRect/>
          <a:stretch/>
        </p:blipFill>
        <p:spPr>
          <a:xfrm>
            <a:off x="1036038" y="3200720"/>
            <a:ext cx="4420451" cy="1262986"/>
          </a:xfrm>
          <a:prstGeom prst="rect">
            <a:avLst/>
          </a:prstGeom>
        </p:spPr>
      </p:pic>
    </p:spTree>
    <p:extLst>
      <p:ext uri="{BB962C8B-B14F-4D97-AF65-F5344CB8AC3E}">
        <p14:creationId xmlns:p14="http://schemas.microsoft.com/office/powerpoint/2010/main" val="64628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
        <p:nvSpPr>
          <p:cNvPr id="5" name="Text Placeholder 7">
            <a:extLst>
              <a:ext uri="{FF2B5EF4-FFF2-40B4-BE49-F238E27FC236}">
                <a16:creationId xmlns:a16="http://schemas.microsoft.com/office/drawing/2014/main" id="{9ED4D4F3-C99E-D141-9415-3692C2D1FAE1}"/>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44597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Tree>
    <p:custDataLst>
      <p:tags r:id="rId1"/>
    </p:custDataLst>
    <p:extLst>
      <p:ext uri="{BB962C8B-B14F-4D97-AF65-F5344CB8AC3E}">
        <p14:creationId xmlns:p14="http://schemas.microsoft.com/office/powerpoint/2010/main" val="290389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con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
        <p:nvSpPr>
          <p:cNvPr id="11" name="Content Placeholder 3">
            <a:extLst>
              <a:ext uri="{FF2B5EF4-FFF2-40B4-BE49-F238E27FC236}">
                <a16:creationId xmlns:a16="http://schemas.microsoft.com/office/drawing/2014/main" id="{60F39B39-B1E1-214B-92C0-03612A260796}"/>
              </a:ext>
            </a:extLst>
          </p:cNvPr>
          <p:cNvSpPr>
            <a:spLocks noGrp="1"/>
          </p:cNvSpPr>
          <p:nvPr>
            <p:ph sz="quarter" idx="25"/>
          </p:nvPr>
        </p:nvSpPr>
        <p:spPr>
          <a:xfrm>
            <a:off x="47307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2" name="Content Placeholder 3">
            <a:extLst>
              <a:ext uri="{FF2B5EF4-FFF2-40B4-BE49-F238E27FC236}">
                <a16:creationId xmlns:a16="http://schemas.microsoft.com/office/drawing/2014/main" id="{D3A83B36-E81B-314E-BB5A-DA2E4EC1CBFA}"/>
              </a:ext>
            </a:extLst>
          </p:cNvPr>
          <p:cNvSpPr>
            <a:spLocks noGrp="1"/>
          </p:cNvSpPr>
          <p:nvPr>
            <p:ph sz="quarter" idx="26"/>
          </p:nvPr>
        </p:nvSpPr>
        <p:spPr>
          <a:xfrm>
            <a:off x="317055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3" name="Content Placeholder 3">
            <a:extLst>
              <a:ext uri="{FF2B5EF4-FFF2-40B4-BE49-F238E27FC236}">
                <a16:creationId xmlns:a16="http://schemas.microsoft.com/office/drawing/2014/main" id="{DAF618ED-8B4C-7F4F-89C6-16C79BDCADA6}"/>
              </a:ext>
            </a:extLst>
          </p:cNvPr>
          <p:cNvSpPr>
            <a:spLocks noGrp="1"/>
          </p:cNvSpPr>
          <p:nvPr>
            <p:ph sz="quarter" idx="27"/>
          </p:nvPr>
        </p:nvSpPr>
        <p:spPr>
          <a:xfrm>
            <a:off x="591375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4" name="Content Placeholder 3">
            <a:extLst>
              <a:ext uri="{FF2B5EF4-FFF2-40B4-BE49-F238E27FC236}">
                <a16:creationId xmlns:a16="http://schemas.microsoft.com/office/drawing/2014/main" id="{FB9BEC77-BD39-F649-BEE2-A35B7260C5CE}"/>
              </a:ext>
            </a:extLst>
          </p:cNvPr>
          <p:cNvSpPr>
            <a:spLocks noGrp="1"/>
          </p:cNvSpPr>
          <p:nvPr>
            <p:ph sz="quarter" idx="28"/>
          </p:nvPr>
        </p:nvSpPr>
        <p:spPr>
          <a:xfrm>
            <a:off x="8626475" y="4843588"/>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8" name="Content Placeholder 3">
            <a:extLst>
              <a:ext uri="{FF2B5EF4-FFF2-40B4-BE49-F238E27FC236}">
                <a16:creationId xmlns:a16="http://schemas.microsoft.com/office/drawing/2014/main" id="{E035B99E-0FFA-9D49-92AF-F1EADACC12B7}"/>
              </a:ext>
            </a:extLst>
          </p:cNvPr>
          <p:cNvSpPr>
            <a:spLocks noGrp="1"/>
          </p:cNvSpPr>
          <p:nvPr>
            <p:ph sz="quarter" idx="29"/>
          </p:nvPr>
        </p:nvSpPr>
        <p:spPr>
          <a:xfrm>
            <a:off x="47307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9" name="Content Placeholder 3">
            <a:extLst>
              <a:ext uri="{FF2B5EF4-FFF2-40B4-BE49-F238E27FC236}">
                <a16:creationId xmlns:a16="http://schemas.microsoft.com/office/drawing/2014/main" id="{7EF5C4EF-C7CB-1B46-9DB0-076854D788D1}"/>
              </a:ext>
            </a:extLst>
          </p:cNvPr>
          <p:cNvSpPr>
            <a:spLocks noGrp="1"/>
          </p:cNvSpPr>
          <p:nvPr>
            <p:ph sz="quarter" idx="30"/>
          </p:nvPr>
        </p:nvSpPr>
        <p:spPr>
          <a:xfrm>
            <a:off x="317055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0" name="Content Placeholder 3">
            <a:extLst>
              <a:ext uri="{FF2B5EF4-FFF2-40B4-BE49-F238E27FC236}">
                <a16:creationId xmlns:a16="http://schemas.microsoft.com/office/drawing/2014/main" id="{32C2E3E4-DEA5-EB46-A13A-E54DB9F6A415}"/>
              </a:ext>
            </a:extLst>
          </p:cNvPr>
          <p:cNvSpPr>
            <a:spLocks noGrp="1"/>
          </p:cNvSpPr>
          <p:nvPr>
            <p:ph sz="quarter" idx="31"/>
          </p:nvPr>
        </p:nvSpPr>
        <p:spPr>
          <a:xfrm>
            <a:off x="591375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1" name="Content Placeholder 3">
            <a:extLst>
              <a:ext uri="{FF2B5EF4-FFF2-40B4-BE49-F238E27FC236}">
                <a16:creationId xmlns:a16="http://schemas.microsoft.com/office/drawing/2014/main" id="{2E19F1C6-2FAE-B148-80DD-D73E0D32AA59}"/>
              </a:ext>
            </a:extLst>
          </p:cNvPr>
          <p:cNvSpPr>
            <a:spLocks noGrp="1"/>
          </p:cNvSpPr>
          <p:nvPr>
            <p:ph sz="quarter" idx="32"/>
          </p:nvPr>
        </p:nvSpPr>
        <p:spPr>
          <a:xfrm>
            <a:off x="8626475" y="2577101"/>
            <a:ext cx="2455749" cy="1183957"/>
          </a:xfrm>
          <a:prstGeom prst="rect">
            <a:avLst/>
          </a:prstGeom>
          <a:noFill/>
        </p:spPr>
        <p:txBody>
          <a:bodyPr lIns="0" tIns="0" rIns="0" bIns="0"/>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24" name="Text Placeholder 7">
            <a:extLst>
              <a:ext uri="{FF2B5EF4-FFF2-40B4-BE49-F238E27FC236}">
                <a16:creationId xmlns:a16="http://schemas.microsoft.com/office/drawing/2014/main" id="{CFD8B568-59D4-FE42-9134-43CF52DD1FE0}"/>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4259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s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58F2-A16B-6247-89D0-ED6AB825600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08385E2-ECF5-9C4C-A014-3346652219D0}"/>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3" name="Footer Placeholder 2">
            <a:extLst>
              <a:ext uri="{FF2B5EF4-FFF2-40B4-BE49-F238E27FC236}">
                <a16:creationId xmlns:a16="http://schemas.microsoft.com/office/drawing/2014/main" id="{41D11A86-73C4-E34F-8097-9C8E24562755}"/>
              </a:ext>
            </a:extLst>
          </p:cNvPr>
          <p:cNvSpPr>
            <a:spLocks noGrp="1"/>
          </p:cNvSpPr>
          <p:nvPr>
            <p:ph type="ftr" sz="quarter" idx="11"/>
          </p:nvPr>
        </p:nvSpPr>
        <p:spPr/>
        <p:txBody>
          <a:bodyPr/>
          <a:lstStyle/>
          <a:p>
            <a:r>
              <a:rPr lang="en-US" dirty="0"/>
              <a:t>© KPA 2020. ALL RIGHTS RESERVED. </a:t>
            </a:r>
          </a:p>
        </p:txBody>
      </p:sp>
      <p:sp>
        <p:nvSpPr>
          <p:cNvPr id="5" name="Text Placeholder 7">
            <a:extLst>
              <a:ext uri="{FF2B5EF4-FFF2-40B4-BE49-F238E27FC236}">
                <a16:creationId xmlns:a16="http://schemas.microsoft.com/office/drawing/2014/main" id="{BF43C32F-7ECF-F344-9DBE-480EF67A8884}"/>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accent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8" name="Content Placeholder 3">
            <a:extLst>
              <a:ext uri="{FF2B5EF4-FFF2-40B4-BE49-F238E27FC236}">
                <a16:creationId xmlns:a16="http://schemas.microsoft.com/office/drawing/2014/main" id="{F1626021-8F63-BF45-A28B-6D5AACE327D5}"/>
              </a:ext>
            </a:extLst>
          </p:cNvPr>
          <p:cNvSpPr>
            <a:spLocks noGrp="1"/>
          </p:cNvSpPr>
          <p:nvPr>
            <p:ph sz="quarter" idx="29"/>
          </p:nvPr>
        </p:nvSpPr>
        <p:spPr>
          <a:xfrm>
            <a:off x="1463675" y="15969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0" name="Content Placeholder 3">
            <a:extLst>
              <a:ext uri="{FF2B5EF4-FFF2-40B4-BE49-F238E27FC236}">
                <a16:creationId xmlns:a16="http://schemas.microsoft.com/office/drawing/2014/main" id="{010BC521-1CC8-C94E-B5A8-50C9882CA640}"/>
              </a:ext>
            </a:extLst>
          </p:cNvPr>
          <p:cNvSpPr>
            <a:spLocks noGrp="1"/>
          </p:cNvSpPr>
          <p:nvPr>
            <p:ph sz="quarter" idx="30"/>
          </p:nvPr>
        </p:nvSpPr>
        <p:spPr>
          <a:xfrm>
            <a:off x="1463675" y="31971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2" name="Content Placeholder 3">
            <a:extLst>
              <a:ext uri="{FF2B5EF4-FFF2-40B4-BE49-F238E27FC236}">
                <a16:creationId xmlns:a16="http://schemas.microsoft.com/office/drawing/2014/main" id="{7C318370-CEE6-6342-B1A8-2B28ADBE4D08}"/>
              </a:ext>
            </a:extLst>
          </p:cNvPr>
          <p:cNvSpPr>
            <a:spLocks noGrp="1"/>
          </p:cNvSpPr>
          <p:nvPr>
            <p:ph sz="quarter" idx="31"/>
          </p:nvPr>
        </p:nvSpPr>
        <p:spPr>
          <a:xfrm>
            <a:off x="1463675" y="47973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4" name="Content Placeholder 3">
            <a:extLst>
              <a:ext uri="{FF2B5EF4-FFF2-40B4-BE49-F238E27FC236}">
                <a16:creationId xmlns:a16="http://schemas.microsoft.com/office/drawing/2014/main" id="{2818EAC6-5013-1344-AACC-D82244C343AB}"/>
              </a:ext>
            </a:extLst>
          </p:cNvPr>
          <p:cNvSpPr>
            <a:spLocks noGrp="1"/>
          </p:cNvSpPr>
          <p:nvPr>
            <p:ph sz="quarter" idx="32"/>
          </p:nvPr>
        </p:nvSpPr>
        <p:spPr>
          <a:xfrm>
            <a:off x="7483475" y="15969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6" name="Content Placeholder 3">
            <a:extLst>
              <a:ext uri="{FF2B5EF4-FFF2-40B4-BE49-F238E27FC236}">
                <a16:creationId xmlns:a16="http://schemas.microsoft.com/office/drawing/2014/main" id="{55CC15C1-268D-8544-A8C7-8B3D6D9ADB19}"/>
              </a:ext>
            </a:extLst>
          </p:cNvPr>
          <p:cNvSpPr>
            <a:spLocks noGrp="1"/>
          </p:cNvSpPr>
          <p:nvPr>
            <p:ph sz="quarter" idx="33"/>
          </p:nvPr>
        </p:nvSpPr>
        <p:spPr>
          <a:xfrm>
            <a:off x="7483475" y="31971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
        <p:nvSpPr>
          <p:cNvPr id="18" name="Content Placeholder 3">
            <a:extLst>
              <a:ext uri="{FF2B5EF4-FFF2-40B4-BE49-F238E27FC236}">
                <a16:creationId xmlns:a16="http://schemas.microsoft.com/office/drawing/2014/main" id="{2BDCA7D6-0C06-5340-AC3E-09C67074669D}"/>
              </a:ext>
            </a:extLst>
          </p:cNvPr>
          <p:cNvSpPr>
            <a:spLocks noGrp="1"/>
          </p:cNvSpPr>
          <p:nvPr>
            <p:ph sz="quarter" idx="34"/>
          </p:nvPr>
        </p:nvSpPr>
        <p:spPr>
          <a:xfrm>
            <a:off x="7483475" y="4797363"/>
            <a:ext cx="4221480" cy="1183957"/>
          </a:xfrm>
          <a:prstGeom prst="rect">
            <a:avLst/>
          </a:prstGeom>
          <a:noFill/>
        </p:spPr>
        <p:txBody>
          <a:bodyPr lIns="0" tIns="0" rIns="0" bIns="0" anchor="ctr">
            <a:noAutofit/>
          </a:bodyPr>
          <a:lstStyle>
            <a:lvl1pPr marL="0" indent="0">
              <a:spcBef>
                <a:spcPts val="0"/>
              </a:spcBef>
              <a:spcAft>
                <a:spcPts val="600"/>
              </a:spcAft>
              <a:buFont typeface="Arial" panose="020B0604020202020204" pitchFamily="34" charset="0"/>
              <a:buNone/>
              <a:defRPr sz="1800" b="1">
                <a:solidFill>
                  <a:schemeClr val="tx1">
                    <a:lumMod val="85000"/>
                    <a:lumOff val="15000"/>
                  </a:schemeClr>
                </a:solidFill>
              </a:defRPr>
            </a:lvl1pPr>
            <a:lvl2pPr marL="0" indent="0">
              <a:buNone/>
              <a:defRPr sz="1600">
                <a:solidFill>
                  <a:schemeClr val="tx1">
                    <a:lumMod val="85000"/>
                    <a:lumOff val="15000"/>
                  </a:schemeClr>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p>
          <a:p>
            <a:pPr lvl="1"/>
            <a:r>
              <a:rPr lang="en-US" dirty="0"/>
              <a:t>Second level</a:t>
            </a:r>
          </a:p>
        </p:txBody>
      </p:sp>
    </p:spTree>
    <p:custDataLst>
      <p:tags r:id="rId1"/>
    </p:custDataLst>
    <p:extLst>
      <p:ext uri="{BB962C8B-B14F-4D97-AF65-F5344CB8AC3E}">
        <p14:creationId xmlns:p14="http://schemas.microsoft.com/office/powerpoint/2010/main" val="138368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8AB19C-9A8F-F74D-BC07-586D849A4371}"/>
              </a:ext>
            </a:extLst>
          </p:cNvPr>
          <p:cNvSpPr>
            <a:spLocks noGrp="1"/>
          </p:cNvSpPr>
          <p:nvPr>
            <p:ph type="sldNum" sz="quarter" idx="10"/>
          </p:nvPr>
        </p:nvSpPr>
        <p:spPr/>
        <p:txBody>
          <a:bodyPr/>
          <a:lstStyle/>
          <a:p>
            <a:r>
              <a:rPr lang="en-US"/>
              <a:t>PG </a:t>
            </a:r>
            <a:fld id="{82E5F845-5360-AC48-894D-E3ACF0C39174}" type="slidenum">
              <a:rPr lang="en-US" smtClean="0"/>
              <a:pPr/>
              <a:t>‹#›</a:t>
            </a:fld>
            <a:endParaRPr lang="en-US" dirty="0"/>
          </a:p>
        </p:txBody>
      </p:sp>
      <p:sp>
        <p:nvSpPr>
          <p:cNvPr id="2" name="Footer Placeholder 1">
            <a:extLst>
              <a:ext uri="{FF2B5EF4-FFF2-40B4-BE49-F238E27FC236}">
                <a16:creationId xmlns:a16="http://schemas.microsoft.com/office/drawing/2014/main" id="{90B9CC04-DEA4-F04E-BB9B-B04FAD5A25AD}"/>
              </a:ext>
            </a:extLst>
          </p:cNvPr>
          <p:cNvSpPr>
            <a:spLocks noGrp="1"/>
          </p:cNvSpPr>
          <p:nvPr>
            <p:ph type="ftr" sz="quarter" idx="11"/>
          </p:nvPr>
        </p:nvSpPr>
        <p:spPr/>
        <p:txBody>
          <a:bodyPr/>
          <a:lstStyle/>
          <a:p>
            <a:r>
              <a:rPr lang="en-US" dirty="0"/>
              <a:t>© KPA 2020. ALL RIGHTS RESERVED. </a:t>
            </a:r>
          </a:p>
        </p:txBody>
      </p:sp>
    </p:spTree>
    <p:custDataLst>
      <p:tags r:id="rId1"/>
    </p:custDataLst>
    <p:extLst>
      <p:ext uri="{BB962C8B-B14F-4D97-AF65-F5344CB8AC3E}">
        <p14:creationId xmlns:p14="http://schemas.microsoft.com/office/powerpoint/2010/main" val="108960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A_EHS">
    <p:spTree>
      <p:nvGrpSpPr>
        <p:cNvPr id="1" name=""/>
        <p:cNvGrpSpPr/>
        <p:nvPr/>
      </p:nvGrpSpPr>
      <p:grpSpPr>
        <a:xfrm>
          <a:off x="0" y="0"/>
          <a:ext cx="0" cy="0"/>
          <a:chOff x="0" y="0"/>
          <a:chExt cx="0" cy="0"/>
        </a:xfrm>
      </p:grpSpPr>
      <p:sp>
        <p:nvSpPr>
          <p:cNvPr id="20" name="Rectangle 3">
            <a:extLst>
              <a:ext uri="{FF2B5EF4-FFF2-40B4-BE49-F238E27FC236}">
                <a16:creationId xmlns:a16="http://schemas.microsoft.com/office/drawing/2014/main" id="{BC5CDC8E-1337-6149-B06D-144ABED08161}"/>
              </a:ext>
            </a:extLst>
          </p:cNvPr>
          <p:cNvSpPr/>
          <p:nvPr userDrawn="1"/>
        </p:nvSpPr>
        <p:spPr>
          <a:xfrm>
            <a:off x="0" y="0"/>
            <a:ext cx="12192000" cy="3948207"/>
          </a:xfrm>
          <a:custGeom>
            <a:avLst/>
            <a:gdLst>
              <a:gd name="connsiteX0" fmla="*/ 0 w 12192000"/>
              <a:gd name="connsiteY0" fmla="*/ 0 h 5984558"/>
              <a:gd name="connsiteX1" fmla="*/ 12192000 w 12192000"/>
              <a:gd name="connsiteY1" fmla="*/ 0 h 5984558"/>
              <a:gd name="connsiteX2" fmla="*/ 12192000 w 12192000"/>
              <a:gd name="connsiteY2" fmla="*/ 5984558 h 5984558"/>
              <a:gd name="connsiteX3" fmla="*/ 0 w 12192000"/>
              <a:gd name="connsiteY3" fmla="*/ 5984558 h 5984558"/>
              <a:gd name="connsiteX4" fmla="*/ 0 w 12192000"/>
              <a:gd name="connsiteY4" fmla="*/ 0 h 5984558"/>
              <a:gd name="connsiteX0" fmla="*/ 0 w 12192000"/>
              <a:gd name="connsiteY0" fmla="*/ 0 h 5984558"/>
              <a:gd name="connsiteX1" fmla="*/ 12192000 w 12192000"/>
              <a:gd name="connsiteY1" fmla="*/ 0 h 5984558"/>
              <a:gd name="connsiteX2" fmla="*/ 12192000 w 12192000"/>
              <a:gd name="connsiteY2" fmla="*/ 4430078 h 5984558"/>
              <a:gd name="connsiteX3" fmla="*/ 0 w 12192000"/>
              <a:gd name="connsiteY3" fmla="*/ 5984558 h 5984558"/>
              <a:gd name="connsiteX4" fmla="*/ 0 w 12192000"/>
              <a:gd name="connsiteY4" fmla="*/ 0 h 598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984558">
                <a:moveTo>
                  <a:pt x="0" y="0"/>
                </a:moveTo>
                <a:lnTo>
                  <a:pt x="12192000" y="0"/>
                </a:lnTo>
                <a:lnTo>
                  <a:pt x="12192000" y="4430078"/>
                </a:lnTo>
                <a:lnTo>
                  <a:pt x="0" y="5984558"/>
                </a:lnTo>
                <a:lnTo>
                  <a:pt x="0" y="0"/>
                </a:lnTo>
                <a:close/>
              </a:path>
            </a:pathLst>
          </a:custGeom>
          <a:gradFill>
            <a:gsLst>
              <a:gs pos="100000">
                <a:srgbClr val="00AF9A"/>
              </a:gs>
              <a:gs pos="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8007B97-B36E-5F49-BCB8-3B0304810CA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0" name="Content Placeholder 9">
            <a:extLst>
              <a:ext uri="{FF2B5EF4-FFF2-40B4-BE49-F238E27FC236}">
                <a16:creationId xmlns:a16="http://schemas.microsoft.com/office/drawing/2014/main" id="{ACD4FA20-B1DA-3A45-ABB6-46441365B3DE}"/>
              </a:ext>
            </a:extLst>
          </p:cNvPr>
          <p:cNvSpPr>
            <a:spLocks noGrp="1"/>
          </p:cNvSpPr>
          <p:nvPr>
            <p:ph sz="quarter" idx="14"/>
          </p:nvPr>
        </p:nvSpPr>
        <p:spPr>
          <a:xfrm>
            <a:off x="473073" y="4885508"/>
            <a:ext cx="2428583"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1" name="Slide Number Placeholder 10">
            <a:extLst>
              <a:ext uri="{FF2B5EF4-FFF2-40B4-BE49-F238E27FC236}">
                <a16:creationId xmlns:a16="http://schemas.microsoft.com/office/drawing/2014/main" id="{130C192C-B2E6-9545-B779-D6641ACA3A92}"/>
              </a:ext>
            </a:extLst>
          </p:cNvPr>
          <p:cNvSpPr>
            <a:spLocks noGrp="1"/>
          </p:cNvSpPr>
          <p:nvPr>
            <p:ph type="sldNum" sz="quarter" idx="15"/>
          </p:nvPr>
        </p:nvSpPr>
        <p:spPr/>
        <p:txBody>
          <a:bodyPr/>
          <a:lstStyle/>
          <a:p>
            <a:r>
              <a:rPr lang="en-US"/>
              <a:t>PG </a:t>
            </a:r>
            <a:fld id="{82E5F845-5360-AC48-894D-E3ACF0C39174}" type="slidenum">
              <a:rPr lang="en-US" smtClean="0"/>
              <a:pPr/>
              <a:t>‹#›</a:t>
            </a:fld>
            <a:endParaRPr lang="en-US" dirty="0"/>
          </a:p>
        </p:txBody>
      </p:sp>
      <p:sp>
        <p:nvSpPr>
          <p:cNvPr id="4" name="Picture Placeholder 3">
            <a:extLst>
              <a:ext uri="{FF2B5EF4-FFF2-40B4-BE49-F238E27FC236}">
                <a16:creationId xmlns:a16="http://schemas.microsoft.com/office/drawing/2014/main" id="{995AE8B7-4C98-444D-BD58-EB457EBA0CEF}"/>
              </a:ext>
            </a:extLst>
          </p:cNvPr>
          <p:cNvSpPr>
            <a:spLocks noGrp="1"/>
          </p:cNvSpPr>
          <p:nvPr>
            <p:ph type="pic" sz="quarter" idx="16"/>
          </p:nvPr>
        </p:nvSpPr>
        <p:spPr>
          <a:xfrm>
            <a:off x="47307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9" name="Picture Placeholder 3">
            <a:extLst>
              <a:ext uri="{FF2B5EF4-FFF2-40B4-BE49-F238E27FC236}">
                <a16:creationId xmlns:a16="http://schemas.microsoft.com/office/drawing/2014/main" id="{374D949C-9CA8-624C-9B5C-4CF913437DE7}"/>
              </a:ext>
            </a:extLst>
          </p:cNvPr>
          <p:cNvSpPr>
            <a:spLocks noGrp="1"/>
          </p:cNvSpPr>
          <p:nvPr>
            <p:ph type="pic" sz="quarter" idx="17"/>
          </p:nvPr>
        </p:nvSpPr>
        <p:spPr>
          <a:xfrm>
            <a:off x="318778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2" name="Picture Placeholder 3">
            <a:extLst>
              <a:ext uri="{FF2B5EF4-FFF2-40B4-BE49-F238E27FC236}">
                <a16:creationId xmlns:a16="http://schemas.microsoft.com/office/drawing/2014/main" id="{D15DF4A3-EABF-5344-93FD-2CA69156F483}"/>
              </a:ext>
            </a:extLst>
          </p:cNvPr>
          <p:cNvSpPr>
            <a:spLocks noGrp="1"/>
          </p:cNvSpPr>
          <p:nvPr>
            <p:ph type="pic" sz="quarter" idx="18"/>
          </p:nvPr>
        </p:nvSpPr>
        <p:spPr>
          <a:xfrm>
            <a:off x="5902495"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3" name="Picture Placeholder 3">
            <a:extLst>
              <a:ext uri="{FF2B5EF4-FFF2-40B4-BE49-F238E27FC236}">
                <a16:creationId xmlns:a16="http://schemas.microsoft.com/office/drawing/2014/main" id="{C7773DC8-2332-5741-8F86-A38159C32D19}"/>
              </a:ext>
            </a:extLst>
          </p:cNvPr>
          <p:cNvSpPr>
            <a:spLocks noGrp="1"/>
          </p:cNvSpPr>
          <p:nvPr>
            <p:ph type="pic" sz="quarter" idx="19"/>
          </p:nvPr>
        </p:nvSpPr>
        <p:spPr>
          <a:xfrm>
            <a:off x="8617206" y="2185989"/>
            <a:ext cx="2428583" cy="2401086"/>
          </a:xfrm>
          <a:prstGeom prst="round2DiagRect">
            <a:avLst>
              <a:gd name="adj1" fmla="val 9907"/>
              <a:gd name="adj2" fmla="val 0"/>
            </a:avLst>
          </a:prstGeom>
          <a:solidFill>
            <a:schemeClr val="bg1">
              <a:lumMod val="75000"/>
            </a:schemeClr>
          </a:solidFill>
        </p:spPr>
        <p:txBody>
          <a:bodyPr/>
          <a:lstStyle/>
          <a:p>
            <a:endParaRPr lang="en-US"/>
          </a:p>
        </p:txBody>
      </p:sp>
      <p:sp>
        <p:nvSpPr>
          <p:cNvPr id="15" name="Content Placeholder 9">
            <a:extLst>
              <a:ext uri="{FF2B5EF4-FFF2-40B4-BE49-F238E27FC236}">
                <a16:creationId xmlns:a16="http://schemas.microsoft.com/office/drawing/2014/main" id="{6C9D45C6-01E2-0447-A224-CE7FD0A69C3B}"/>
              </a:ext>
            </a:extLst>
          </p:cNvPr>
          <p:cNvSpPr>
            <a:spLocks noGrp="1"/>
          </p:cNvSpPr>
          <p:nvPr>
            <p:ph sz="quarter" idx="21"/>
          </p:nvPr>
        </p:nvSpPr>
        <p:spPr>
          <a:xfrm>
            <a:off x="3192863"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6" name="Content Placeholder 9">
            <a:extLst>
              <a:ext uri="{FF2B5EF4-FFF2-40B4-BE49-F238E27FC236}">
                <a16:creationId xmlns:a16="http://schemas.microsoft.com/office/drawing/2014/main" id="{C48BFBF6-ABDC-2F4A-864A-D783A87F176E}"/>
              </a:ext>
            </a:extLst>
          </p:cNvPr>
          <p:cNvSpPr>
            <a:spLocks noGrp="1"/>
          </p:cNvSpPr>
          <p:nvPr>
            <p:ph sz="quarter" idx="22"/>
          </p:nvPr>
        </p:nvSpPr>
        <p:spPr>
          <a:xfrm>
            <a:off x="5929066" y="4885508"/>
            <a:ext cx="235163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7" name="Content Placeholder 9">
            <a:extLst>
              <a:ext uri="{FF2B5EF4-FFF2-40B4-BE49-F238E27FC236}">
                <a16:creationId xmlns:a16="http://schemas.microsoft.com/office/drawing/2014/main" id="{B8797FA0-87FC-464D-ABB7-0A544797787F}"/>
              </a:ext>
            </a:extLst>
          </p:cNvPr>
          <p:cNvSpPr>
            <a:spLocks noGrp="1"/>
          </p:cNvSpPr>
          <p:nvPr>
            <p:ph sz="quarter" idx="23"/>
          </p:nvPr>
        </p:nvSpPr>
        <p:spPr>
          <a:xfrm>
            <a:off x="8643776" y="4885508"/>
            <a:ext cx="2428582" cy="1567541"/>
          </a:xfrm>
        </p:spPr>
        <p:txBody>
          <a:bodyPr/>
          <a:lstStyle>
            <a:lvl1pPr marL="0" indent="0">
              <a:buNone/>
              <a:defRPr sz="2000" b="1">
                <a:solidFill>
                  <a:schemeClr val="tx1">
                    <a:lumMod val="85000"/>
                    <a:lumOff val="15000"/>
                  </a:schemeClr>
                </a:solidFill>
              </a:defRPr>
            </a:lvl1pPr>
            <a:lvl2pPr marL="14288" indent="0">
              <a:buNone/>
              <a:tabLst/>
              <a:defRPr sz="1600">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p:txBody>
      </p:sp>
      <p:sp>
        <p:nvSpPr>
          <p:cNvPr id="19" name="Text Placeholder 7">
            <a:extLst>
              <a:ext uri="{FF2B5EF4-FFF2-40B4-BE49-F238E27FC236}">
                <a16:creationId xmlns:a16="http://schemas.microsoft.com/office/drawing/2014/main" id="{4F1993B0-B729-3E40-BE45-4B3563207D16}"/>
              </a:ext>
            </a:extLst>
          </p:cNvPr>
          <p:cNvSpPr>
            <a:spLocks noGrp="1"/>
          </p:cNvSpPr>
          <p:nvPr>
            <p:ph type="body" sz="quarter" idx="13" hasCustomPrompt="1"/>
          </p:nvPr>
        </p:nvSpPr>
        <p:spPr>
          <a:xfrm>
            <a:off x="473075" y="952073"/>
            <a:ext cx="11237913" cy="407988"/>
          </a:xfrm>
        </p:spPr>
        <p:txBody>
          <a:bodyPr>
            <a:normAutofit/>
          </a:bodyPr>
          <a:lstStyle>
            <a:lvl1pPr marL="0" indent="0">
              <a:spcBef>
                <a:spcPts val="0"/>
              </a:spcBef>
              <a:buNone/>
              <a:defRPr sz="2000" b="1" i="1" cap="none" spc="0" baseline="0">
                <a:solidFill>
                  <a:schemeClr val="bg1"/>
                </a:solidFill>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EEC034BA-BB05-894B-8C9B-E731A7FAD6F7}"/>
              </a:ext>
            </a:extLst>
          </p:cNvPr>
          <p:cNvSpPr>
            <a:spLocks noGrp="1"/>
          </p:cNvSpPr>
          <p:nvPr>
            <p:ph type="ftr" sz="quarter" idx="25"/>
          </p:nvPr>
        </p:nvSpPr>
        <p:spPr/>
        <p:txBody>
          <a:bodyPr/>
          <a:lstStyle/>
          <a:p>
            <a:r>
              <a:rPr lang="en-US" dirty="0"/>
              <a:t>© KPA 2020. ALL RIGHTS RESERVED. </a:t>
            </a:r>
          </a:p>
        </p:txBody>
      </p:sp>
    </p:spTree>
    <p:custDataLst>
      <p:tags r:id="rId1"/>
    </p:custDataLst>
    <p:extLst>
      <p:ext uri="{BB962C8B-B14F-4D97-AF65-F5344CB8AC3E}">
        <p14:creationId xmlns:p14="http://schemas.microsoft.com/office/powerpoint/2010/main" val="209404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Image Full &amp; Title &amp; Boxes">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6400800"/>
          </a:xfrm>
          <a:solidFill>
            <a:schemeClr val="bg1">
              <a:lumMod val="95000"/>
            </a:schemeClr>
          </a:solidFill>
        </p:spPr>
        <p:txBody>
          <a:bodyPr/>
          <a:lstStyle>
            <a:lvl1pPr>
              <a:defRPr>
                <a:solidFill>
                  <a:schemeClr val="bg1"/>
                </a:solidFill>
              </a:defRPr>
            </a:lvl1pPr>
          </a:lstStyle>
          <a:p>
            <a:endParaRPr lang="en-US"/>
          </a:p>
        </p:txBody>
      </p:sp>
      <p:sp>
        <p:nvSpPr>
          <p:cNvPr id="3" name="Content Placeholder 2"/>
          <p:cNvSpPr>
            <a:spLocks noGrp="1"/>
          </p:cNvSpPr>
          <p:nvPr>
            <p:ph idx="1"/>
          </p:nvPr>
        </p:nvSpPr>
        <p:spPr>
          <a:xfrm>
            <a:off x="402165" y="1726259"/>
            <a:ext cx="5693835" cy="716516"/>
          </a:xfrm>
          <a:solidFill>
            <a:schemeClr val="tx2">
              <a:alpha val="80000"/>
            </a:schemeClr>
          </a:solidFill>
        </p:spPr>
        <p:txBody>
          <a:bodyPr lIns="274320" tIns="182880" rIns="274320" bIns="182880" anchor="ctr">
            <a:noAutofit/>
          </a:bodyPr>
          <a:lstStyle>
            <a:lvl1pPr marL="0" indent="0">
              <a:buNone/>
              <a:defRPr sz="2667">
                <a:solidFill>
                  <a:schemeClr val="bg1"/>
                </a:solidFill>
              </a:defRPr>
            </a:lvl1pPr>
            <a:lvl2pPr marL="342891" indent="0">
              <a:buNone/>
              <a:defRPr sz="2000">
                <a:solidFill>
                  <a:schemeClr val="bg1"/>
                </a:solidFill>
              </a:defRPr>
            </a:lvl2pPr>
            <a:lvl3pPr marL="685783" indent="0">
              <a:buNone/>
              <a:defRPr sz="2000">
                <a:solidFill>
                  <a:schemeClr val="bg1"/>
                </a:solidFill>
              </a:defRPr>
            </a:lvl3pPr>
          </a:lstStyle>
          <a:p>
            <a:pPr lvl="0"/>
            <a:r>
              <a:rPr lang="en-US" dirty="0"/>
              <a:t>Click to edit Master text styles</a:t>
            </a:r>
          </a:p>
        </p:txBody>
      </p:sp>
      <p:sp>
        <p:nvSpPr>
          <p:cNvPr id="16" name="Content Placeholder 2"/>
          <p:cNvSpPr>
            <a:spLocks noGrp="1"/>
          </p:cNvSpPr>
          <p:nvPr>
            <p:ph idx="12"/>
          </p:nvPr>
        </p:nvSpPr>
        <p:spPr>
          <a:xfrm>
            <a:off x="402165" y="2541643"/>
            <a:ext cx="5693835" cy="716516"/>
          </a:xfrm>
          <a:solidFill>
            <a:schemeClr val="tx2">
              <a:alpha val="80000"/>
            </a:schemeClr>
          </a:solidFill>
        </p:spPr>
        <p:txBody>
          <a:bodyPr lIns="274320" tIns="182880" rIns="274320" bIns="182880" anchor="ctr">
            <a:noAutofit/>
          </a:bodyPr>
          <a:lstStyle>
            <a:lvl1pPr marL="0" indent="0">
              <a:buNone/>
              <a:defRPr sz="2667">
                <a:solidFill>
                  <a:schemeClr val="bg1"/>
                </a:solidFill>
              </a:defRPr>
            </a:lvl1pPr>
            <a:lvl2pPr marL="342891" indent="0">
              <a:buNone/>
              <a:defRPr sz="2000">
                <a:solidFill>
                  <a:schemeClr val="bg1"/>
                </a:solidFill>
              </a:defRPr>
            </a:lvl2pPr>
            <a:lvl3pPr marL="685783" indent="0">
              <a:buNone/>
              <a:defRPr sz="2000">
                <a:solidFill>
                  <a:schemeClr val="bg1"/>
                </a:solidFill>
              </a:defRPr>
            </a:lvl3pPr>
          </a:lstStyle>
          <a:p>
            <a:pPr lvl="0"/>
            <a:r>
              <a:rPr lang="en-US" dirty="0"/>
              <a:t>Click to edit Master </a:t>
            </a:r>
            <a:r>
              <a:rPr lang="en-US"/>
              <a:t>text styles</a:t>
            </a:r>
            <a:endParaRPr lang="en-US" dirty="0"/>
          </a:p>
        </p:txBody>
      </p:sp>
      <p:sp>
        <p:nvSpPr>
          <p:cNvPr id="17" name="Content Placeholder 2"/>
          <p:cNvSpPr>
            <a:spLocks noGrp="1"/>
          </p:cNvSpPr>
          <p:nvPr>
            <p:ph idx="13"/>
          </p:nvPr>
        </p:nvSpPr>
        <p:spPr>
          <a:xfrm>
            <a:off x="402165" y="3357027"/>
            <a:ext cx="5693835" cy="716516"/>
          </a:xfrm>
          <a:solidFill>
            <a:schemeClr val="tx2">
              <a:alpha val="80000"/>
            </a:schemeClr>
          </a:solidFill>
        </p:spPr>
        <p:txBody>
          <a:bodyPr lIns="274320" tIns="182880" rIns="274320" bIns="182880" anchor="ctr">
            <a:noAutofit/>
          </a:bodyPr>
          <a:lstStyle>
            <a:lvl1pPr marL="0" indent="0">
              <a:buNone/>
              <a:defRPr sz="2667">
                <a:solidFill>
                  <a:schemeClr val="bg1"/>
                </a:solidFill>
              </a:defRPr>
            </a:lvl1pPr>
            <a:lvl2pPr marL="342891" indent="0">
              <a:buNone/>
              <a:defRPr sz="2000">
                <a:solidFill>
                  <a:schemeClr val="bg1"/>
                </a:solidFill>
              </a:defRPr>
            </a:lvl2pPr>
            <a:lvl3pPr marL="685783" indent="0">
              <a:buNone/>
              <a:defRPr sz="2000">
                <a:solidFill>
                  <a:schemeClr val="bg1"/>
                </a:solidFill>
              </a:defRPr>
            </a:lvl3pPr>
          </a:lstStyle>
          <a:p>
            <a:pPr lvl="0"/>
            <a:r>
              <a:rPr lang="en-US" dirty="0"/>
              <a:t>Click to edit Master </a:t>
            </a:r>
            <a:r>
              <a:rPr lang="en-US"/>
              <a:t>text styles</a:t>
            </a:r>
            <a:endParaRPr lang="en-US" dirty="0"/>
          </a:p>
        </p:txBody>
      </p:sp>
      <p:sp>
        <p:nvSpPr>
          <p:cNvPr id="18" name="Content Placeholder 2"/>
          <p:cNvSpPr>
            <a:spLocks noGrp="1"/>
          </p:cNvSpPr>
          <p:nvPr>
            <p:ph idx="14"/>
          </p:nvPr>
        </p:nvSpPr>
        <p:spPr>
          <a:xfrm>
            <a:off x="402165" y="4172411"/>
            <a:ext cx="5693835" cy="716516"/>
          </a:xfrm>
          <a:solidFill>
            <a:schemeClr val="tx2">
              <a:alpha val="80000"/>
            </a:schemeClr>
          </a:solidFill>
        </p:spPr>
        <p:txBody>
          <a:bodyPr lIns="274320" tIns="182880" rIns="274320" bIns="182880" anchor="ctr">
            <a:noAutofit/>
          </a:bodyPr>
          <a:lstStyle>
            <a:lvl1pPr marL="0" indent="0">
              <a:buNone/>
              <a:defRPr sz="2667">
                <a:solidFill>
                  <a:schemeClr val="bg1"/>
                </a:solidFill>
              </a:defRPr>
            </a:lvl1pPr>
            <a:lvl2pPr marL="342891" indent="0">
              <a:buNone/>
              <a:defRPr sz="2000">
                <a:solidFill>
                  <a:schemeClr val="bg1"/>
                </a:solidFill>
              </a:defRPr>
            </a:lvl2pPr>
            <a:lvl3pPr marL="685783" indent="0">
              <a:buNone/>
              <a:defRPr sz="2000">
                <a:solidFill>
                  <a:schemeClr val="bg1"/>
                </a:solidFill>
              </a:defRPr>
            </a:lvl3pPr>
          </a:lstStyle>
          <a:p>
            <a:pPr lvl="0"/>
            <a:r>
              <a:rPr lang="en-US" dirty="0"/>
              <a:t>Click to edit Master </a:t>
            </a:r>
            <a:r>
              <a:rPr lang="en-US"/>
              <a:t>text styles</a:t>
            </a:r>
            <a:endParaRPr lang="en-US" dirty="0"/>
          </a:p>
        </p:txBody>
      </p:sp>
      <p:sp>
        <p:nvSpPr>
          <p:cNvPr id="19" name="Content Placeholder 2"/>
          <p:cNvSpPr>
            <a:spLocks noGrp="1"/>
          </p:cNvSpPr>
          <p:nvPr>
            <p:ph idx="15"/>
          </p:nvPr>
        </p:nvSpPr>
        <p:spPr>
          <a:xfrm>
            <a:off x="402165" y="4987795"/>
            <a:ext cx="5693835" cy="716516"/>
          </a:xfrm>
          <a:solidFill>
            <a:schemeClr val="tx2">
              <a:alpha val="80000"/>
            </a:schemeClr>
          </a:solidFill>
        </p:spPr>
        <p:txBody>
          <a:bodyPr lIns="274320" tIns="182880" rIns="274320" bIns="182880" anchor="ctr">
            <a:noAutofit/>
          </a:bodyPr>
          <a:lstStyle>
            <a:lvl1pPr marL="0" indent="0">
              <a:buNone/>
              <a:defRPr sz="2667">
                <a:solidFill>
                  <a:schemeClr val="bg1"/>
                </a:solidFill>
              </a:defRPr>
            </a:lvl1pPr>
            <a:lvl2pPr marL="342891" indent="0">
              <a:buNone/>
              <a:defRPr sz="2000">
                <a:solidFill>
                  <a:schemeClr val="bg1"/>
                </a:solidFill>
              </a:defRPr>
            </a:lvl2pPr>
            <a:lvl3pPr marL="685783" indent="0">
              <a:buNone/>
              <a:defRPr sz="2000">
                <a:solidFill>
                  <a:schemeClr val="bg1"/>
                </a:solidFill>
              </a:defRPr>
            </a:lvl3pPr>
          </a:lstStyle>
          <a:p>
            <a:pPr lvl="0"/>
            <a:r>
              <a:rPr lang="en-US" dirty="0"/>
              <a:t>Click to edit Master </a:t>
            </a:r>
            <a:r>
              <a:rPr lang="en-US"/>
              <a:t>text styles</a:t>
            </a:r>
            <a:endParaRPr lang="en-US" dirty="0"/>
          </a:p>
        </p:txBody>
      </p:sp>
      <p:sp>
        <p:nvSpPr>
          <p:cNvPr id="2" name="Title 1">
            <a:extLst>
              <a:ext uri="{FF2B5EF4-FFF2-40B4-BE49-F238E27FC236}">
                <a16:creationId xmlns:a16="http://schemas.microsoft.com/office/drawing/2014/main" id="{B686EF15-8018-2D49-8318-677FEC348DE8}"/>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92341200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166" y="1114439"/>
            <a:ext cx="11385553" cy="5006975"/>
          </a:xfrm>
        </p:spPr>
        <p:txBody>
          <a:bodyPr/>
          <a:lstStyle>
            <a:lvl1pPr marL="243834">
              <a:buClr>
                <a:srgbClr val="FF871F"/>
              </a:buClr>
              <a:defRPr baseline="0">
                <a:solidFill>
                  <a:srgbClr val="6B635B"/>
                </a:solidFill>
              </a:defRPr>
            </a:lvl1pPr>
            <a:lvl2pPr>
              <a:buClr>
                <a:srgbClr val="FF871F"/>
              </a:buClr>
              <a:defRPr baseline="0">
                <a:solidFill>
                  <a:srgbClr val="6B635B"/>
                </a:solidFill>
              </a:defRPr>
            </a:lvl2pPr>
            <a:lvl3pPr>
              <a:buClr>
                <a:srgbClr val="FF871F"/>
              </a:buClr>
              <a:defRPr baseline="0">
                <a:solidFill>
                  <a:srgbClr val="6B635B"/>
                </a:solidFill>
              </a:defRPr>
            </a:lvl3pPr>
            <a:lvl4pPr>
              <a:buClr>
                <a:srgbClr val="FF871F"/>
              </a:buClr>
              <a:defRPr baseline="0">
                <a:solidFill>
                  <a:srgbClr val="6B635B"/>
                </a:solidFill>
              </a:defRPr>
            </a:lvl4pPr>
            <a:lvl5pPr>
              <a:buClr>
                <a:srgbClr val="FF871F"/>
              </a:buClr>
              <a:defRPr baseline="0">
                <a:solidFill>
                  <a:srgbClr val="6B635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2"/>
          <p:cNvSpPr>
            <a:spLocks noGrp="1" noChangeArrowheads="1"/>
          </p:cNvSpPr>
          <p:nvPr>
            <p:ph type="title"/>
          </p:nvPr>
        </p:nvSpPr>
        <p:spPr bwMode="auto">
          <a:xfrm>
            <a:off x="402166" y="270042"/>
            <a:ext cx="11385553" cy="7450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b="1" i="0" baseline="0">
                <a:solidFill>
                  <a:srgbClr val="0095D3"/>
                </a:solidFill>
              </a:defRPr>
            </a:lvl1pPr>
          </a:lstStyle>
          <a:p>
            <a:pPr lvl="0"/>
            <a:r>
              <a:rPr lang="en-US" dirty="0"/>
              <a:t>Click to edit Master title style</a:t>
            </a:r>
          </a:p>
        </p:txBody>
      </p:sp>
      <p:sp>
        <p:nvSpPr>
          <p:cNvPr id="9" name="Rectangle 9"/>
          <p:cNvSpPr>
            <a:spLocks noGrp="1" noChangeArrowheads="1"/>
          </p:cNvSpPr>
          <p:nvPr>
            <p:ph type="ftr" sz="quarter" idx="3"/>
          </p:nvPr>
        </p:nvSpPr>
        <p:spPr bwMode="auto">
          <a:xfrm>
            <a:off x="1540933" y="6598104"/>
            <a:ext cx="9612491" cy="211667"/>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lvl1pPr algn="l" eaLnBrk="0" hangingPunct="0">
              <a:spcAft>
                <a:spcPct val="0"/>
              </a:spcAft>
              <a:defRPr sz="1333">
                <a:solidFill>
                  <a:schemeClr val="bg1"/>
                </a:solidFill>
              </a:defRPr>
            </a:lvl1pPr>
          </a:lstStyle>
          <a:p>
            <a:pPr>
              <a:defRPr/>
            </a:pPr>
            <a:endParaRPr lang="en-US" dirty="0"/>
          </a:p>
        </p:txBody>
      </p:sp>
    </p:spTree>
    <p:custDataLst>
      <p:tags r:id="rId1"/>
    </p:custDataLst>
    <p:extLst>
      <p:ext uri="{BB962C8B-B14F-4D97-AF65-F5344CB8AC3E}">
        <p14:creationId xmlns:p14="http://schemas.microsoft.com/office/powerpoint/2010/main" val="86230175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Image Full &amp; Title &amp; Boxes">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6400800"/>
          </a:xfrm>
          <a:solidFill>
            <a:schemeClr val="bg1">
              <a:lumMod val="95000"/>
            </a:schemeClr>
          </a:solidFill>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B686EF15-8018-2D49-8318-677FEC348DE8}"/>
              </a:ext>
            </a:extLst>
          </p:cNvPr>
          <p:cNvSpPr>
            <a:spLocks noGrp="1"/>
          </p:cNvSpPr>
          <p:nvPr>
            <p:ph type="title"/>
          </p:nvPr>
        </p:nvSpPr>
        <p:spPr>
          <a:xfrm>
            <a:off x="402166" y="265509"/>
            <a:ext cx="11379157" cy="886081"/>
          </a:xfrm>
        </p:spPr>
        <p:txBody>
          <a:bodyPr/>
          <a:lstStyle>
            <a:lvl1pPr>
              <a:defRPr>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2032573A-628E-3F46-808F-E457CC63C715}"/>
              </a:ext>
            </a:extLst>
          </p:cNvPr>
          <p:cNvSpPr>
            <a:spLocks noGrp="1"/>
          </p:cNvSpPr>
          <p:nvPr>
            <p:ph idx="12"/>
          </p:nvPr>
        </p:nvSpPr>
        <p:spPr>
          <a:xfrm>
            <a:off x="402166" y="1583122"/>
            <a:ext cx="5526997" cy="4123289"/>
          </a:xfrm>
          <a:solidFill>
            <a:schemeClr val="tx2">
              <a:alpha val="80000"/>
            </a:schemeClr>
          </a:solidFill>
        </p:spPr>
        <p:txBody>
          <a:bodyPr lIns="274320" tIns="182880" rIns="91440" bIns="182880" anchor="t">
            <a:noAutofit/>
          </a:bodyPr>
          <a:lstStyle>
            <a:lvl1pPr marL="0" indent="0">
              <a:buNone/>
              <a:defRPr sz="2667" b="1">
                <a:solidFill>
                  <a:srgbClr val="F4BD33"/>
                </a:solidFill>
              </a:defRPr>
            </a:lvl1pPr>
            <a:lvl2pPr marL="0" indent="0">
              <a:lnSpc>
                <a:spcPct val="100000"/>
              </a:lnSpc>
              <a:buNone/>
              <a:defRPr sz="1867">
                <a:solidFill>
                  <a:schemeClr val="bg1"/>
                </a:solidFill>
              </a:defRPr>
            </a:lvl2pPr>
            <a:lvl3pPr marL="243834" indent="-243834">
              <a:lnSpc>
                <a:spcPct val="100000"/>
              </a:lnSpc>
              <a:spcBef>
                <a:spcPts val="1067"/>
              </a:spcBef>
              <a:buClr>
                <a:schemeClr val="bg1"/>
              </a:buClr>
              <a:buFont typeface="Arial" panose="020B0604020202020204" pitchFamily="34" charset="0"/>
              <a:buChar char="•"/>
              <a:defRPr sz="1867" baseline="0">
                <a:solidFill>
                  <a:schemeClr val="bg1"/>
                </a:solidFill>
              </a:defRPr>
            </a:lvl3pPr>
          </a:lstStyle>
          <a:p>
            <a:pPr lvl="0"/>
            <a:r>
              <a:rPr lang="en-US" dirty="0"/>
              <a:t>Click to edit Master text styles</a:t>
            </a:r>
          </a:p>
          <a:p>
            <a:pPr lvl="1"/>
            <a:r>
              <a:rPr lang="en-US" dirty="0"/>
              <a:t>Level 2</a:t>
            </a:r>
          </a:p>
          <a:p>
            <a:pPr lvl="2"/>
            <a:r>
              <a:rPr lang="en-US" dirty="0"/>
              <a:t>Level 3</a:t>
            </a:r>
          </a:p>
        </p:txBody>
      </p:sp>
    </p:spTree>
    <p:custDataLst>
      <p:tags r:id="rId1"/>
    </p:custDataLst>
    <p:extLst>
      <p:ext uri="{BB962C8B-B14F-4D97-AF65-F5344CB8AC3E}">
        <p14:creationId xmlns:p14="http://schemas.microsoft.com/office/powerpoint/2010/main" val="135101464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C230DC-7EC3-AE42-B033-378A01C05921}"/>
              </a:ext>
            </a:extLst>
          </p:cNvPr>
          <p:cNvSpPr/>
          <p:nvPr userDrawn="1"/>
        </p:nvSpPr>
        <p:spPr bwMode="auto">
          <a:xfrm>
            <a:off x="0" y="1015107"/>
            <a:ext cx="12192000" cy="3927107"/>
          </a:xfrm>
          <a:prstGeom prst="rect">
            <a:avLst/>
          </a:prstGeom>
          <a:solidFill>
            <a:schemeClr val="accent1"/>
          </a:solidFill>
          <a:ln w="19050">
            <a:noFill/>
            <a:round/>
            <a:headEnd/>
            <a:tailEnd/>
          </a:ln>
        </p:spPr>
        <p:txBody>
          <a:bodyPr wrap="none" lIns="0" tIns="0" rIns="0" bIns="0" rtlCol="0" anchor="ctr"/>
          <a:lstStyle/>
          <a:p>
            <a:pPr marL="0" marR="0" indent="0" algn="ctr" defTabSz="1219170" eaLnBrk="1" latinLnBrk="0" hangingPunct="1">
              <a:lnSpc>
                <a:spcPct val="100000"/>
              </a:lnSpc>
              <a:buClrTx/>
              <a:buSzTx/>
              <a:buFontTx/>
              <a:buNone/>
              <a:tabLst/>
            </a:pPr>
            <a:endParaRPr lang="en-US" sz="2400" dirty="0" err="1">
              <a:solidFill>
                <a:srgbClr val="FFFFFF"/>
              </a:solidFill>
            </a:endParaRPr>
          </a:p>
        </p:txBody>
      </p:sp>
      <p:sp>
        <p:nvSpPr>
          <p:cNvPr id="5" name="TextBox 4">
            <a:extLst>
              <a:ext uri="{FF2B5EF4-FFF2-40B4-BE49-F238E27FC236}">
                <a16:creationId xmlns:a16="http://schemas.microsoft.com/office/drawing/2014/main" id="{0525936B-C767-5E43-BF36-314F11E0FD9D}"/>
              </a:ext>
            </a:extLst>
          </p:cNvPr>
          <p:cNvSpPr txBox="1"/>
          <p:nvPr userDrawn="1"/>
        </p:nvSpPr>
        <p:spPr>
          <a:xfrm>
            <a:off x="166839" y="642574"/>
            <a:ext cx="1039067" cy="3170099"/>
          </a:xfrm>
          <a:prstGeom prst="rect">
            <a:avLst/>
          </a:prstGeom>
          <a:noFill/>
        </p:spPr>
        <p:txBody>
          <a:bodyPr wrap="none" rtlCol="0">
            <a:spAutoFit/>
          </a:bodyPr>
          <a:lstStyle/>
          <a:p>
            <a:pPr algn="l"/>
            <a:r>
              <a:rPr lang="en-US" sz="20000" dirty="0">
                <a:solidFill>
                  <a:srgbClr val="F4BD33"/>
                </a:solidFill>
                <a:latin typeface="+mn-lt"/>
                <a:ea typeface="+mn-ea"/>
              </a:rPr>
              <a:t>“</a:t>
            </a:r>
          </a:p>
        </p:txBody>
      </p:sp>
      <p:sp>
        <p:nvSpPr>
          <p:cNvPr id="3" name="Content Placeholder 2"/>
          <p:cNvSpPr>
            <a:spLocks noGrp="1"/>
          </p:cNvSpPr>
          <p:nvPr>
            <p:ph idx="1"/>
          </p:nvPr>
        </p:nvSpPr>
        <p:spPr>
          <a:xfrm>
            <a:off x="1185973" y="1540043"/>
            <a:ext cx="9967452" cy="3221255"/>
          </a:xfrm>
        </p:spPr>
        <p:txBody>
          <a:bodyPr/>
          <a:lstStyle>
            <a:lvl1pPr marL="0" indent="0">
              <a:lnSpc>
                <a:spcPct val="100000"/>
              </a:lnSpc>
              <a:buClr>
                <a:srgbClr val="FF871F"/>
              </a:buClr>
              <a:buNone/>
              <a:defRPr baseline="0">
                <a:solidFill>
                  <a:schemeClr val="bg1"/>
                </a:solidFill>
              </a:defRPr>
            </a:lvl1pPr>
            <a:lvl2pPr marL="0" indent="0">
              <a:lnSpc>
                <a:spcPct val="100000"/>
              </a:lnSpc>
              <a:buClr>
                <a:schemeClr val="bg1"/>
              </a:buClr>
              <a:buFontTx/>
              <a:buNone/>
              <a:defRPr sz="1600" baseline="0">
                <a:solidFill>
                  <a:schemeClr val="bg1"/>
                </a:solidFill>
              </a:defRPr>
            </a:lvl2pPr>
            <a:lvl3pPr>
              <a:buClr>
                <a:srgbClr val="FF871F"/>
              </a:buClr>
              <a:defRPr baseline="0">
                <a:solidFill>
                  <a:schemeClr val="bg1"/>
                </a:solidFill>
              </a:defRPr>
            </a:lvl3pPr>
            <a:lvl4pPr>
              <a:buClr>
                <a:srgbClr val="FF871F"/>
              </a:buClr>
              <a:defRPr baseline="0">
                <a:solidFill>
                  <a:schemeClr val="bg1"/>
                </a:solidFill>
              </a:defRPr>
            </a:lvl4pPr>
            <a:lvl5pPr>
              <a:buClr>
                <a:srgbClr val="FF871F"/>
              </a:buClr>
              <a:defRPr baseline="0">
                <a:solidFill>
                  <a:schemeClr val="bg1"/>
                </a:solidFill>
              </a:defRPr>
            </a:lvl5pPr>
          </a:lstStyle>
          <a:p>
            <a:pPr lvl="0"/>
            <a:r>
              <a:rPr lang="en-US" dirty="0"/>
              <a:t>Click to edit Master text styles</a:t>
            </a:r>
          </a:p>
          <a:p>
            <a:pPr lvl="1"/>
            <a:r>
              <a:rPr lang="en-US" dirty="0"/>
              <a:t>Second level</a:t>
            </a:r>
          </a:p>
        </p:txBody>
      </p:sp>
      <p:sp>
        <p:nvSpPr>
          <p:cNvPr id="8" name="Rectangle 2"/>
          <p:cNvSpPr>
            <a:spLocks noGrp="1" noChangeArrowheads="1"/>
          </p:cNvSpPr>
          <p:nvPr>
            <p:ph type="title"/>
          </p:nvPr>
        </p:nvSpPr>
        <p:spPr bwMode="auto">
          <a:xfrm>
            <a:off x="402166" y="270042"/>
            <a:ext cx="11385553" cy="7450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b="1" i="0" baseline="0">
                <a:solidFill>
                  <a:srgbClr val="0095D3"/>
                </a:solidFill>
              </a:defRPr>
            </a:lvl1pPr>
          </a:lstStyle>
          <a:p>
            <a:pPr lvl="0"/>
            <a:r>
              <a:rPr lang="en-US" dirty="0"/>
              <a:t>Click to edit Master title style</a:t>
            </a:r>
          </a:p>
        </p:txBody>
      </p:sp>
      <p:sp>
        <p:nvSpPr>
          <p:cNvPr id="9" name="Rectangle 9"/>
          <p:cNvSpPr>
            <a:spLocks noGrp="1" noChangeArrowheads="1"/>
          </p:cNvSpPr>
          <p:nvPr>
            <p:ph type="ftr" sz="quarter" idx="3"/>
          </p:nvPr>
        </p:nvSpPr>
        <p:spPr bwMode="auto">
          <a:xfrm>
            <a:off x="1540933" y="6598104"/>
            <a:ext cx="9612491" cy="211667"/>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lvl1pPr algn="l" eaLnBrk="0" hangingPunct="0">
              <a:spcAft>
                <a:spcPct val="0"/>
              </a:spcAft>
              <a:defRPr sz="1333">
                <a:solidFill>
                  <a:schemeClr val="bg1"/>
                </a:solidFill>
              </a:defRPr>
            </a:lvl1pPr>
          </a:lstStyle>
          <a:p>
            <a:pPr>
              <a:defRPr/>
            </a:pPr>
            <a:endParaRPr lang="en-US" dirty="0"/>
          </a:p>
        </p:txBody>
      </p:sp>
    </p:spTree>
    <p:custDataLst>
      <p:tags r:id="rId1"/>
    </p:custDataLst>
    <p:extLst>
      <p:ext uri="{BB962C8B-B14F-4D97-AF65-F5344CB8AC3E}">
        <p14:creationId xmlns:p14="http://schemas.microsoft.com/office/powerpoint/2010/main" val="141751934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Light">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4B18566A-EBAA-3F40-9B34-364631F408A5}"/>
              </a:ext>
            </a:extLst>
          </p:cNvPr>
          <p:cNvGrpSpPr/>
          <p:nvPr userDrawn="1"/>
        </p:nvGrpSpPr>
        <p:grpSpPr>
          <a:xfrm>
            <a:off x="-469566" y="-167995"/>
            <a:ext cx="13376889" cy="7193990"/>
            <a:chOff x="-288812" y="341313"/>
            <a:chExt cx="13376889" cy="7193990"/>
          </a:xfrm>
          <a:solidFill>
            <a:schemeClr val="bg1">
              <a:alpha val="15000"/>
            </a:schemeClr>
          </a:solidFill>
        </p:grpSpPr>
        <p:grpSp>
          <p:nvGrpSpPr>
            <p:cNvPr id="17" name="Group 16">
              <a:extLst>
                <a:ext uri="{FF2B5EF4-FFF2-40B4-BE49-F238E27FC236}">
                  <a16:creationId xmlns:a16="http://schemas.microsoft.com/office/drawing/2014/main" id="{F17E13AB-839C-9843-91B4-A7539869F19B}"/>
                </a:ext>
              </a:extLst>
            </p:cNvPr>
            <p:cNvGrpSpPr/>
            <p:nvPr userDrawn="1"/>
          </p:nvGrpSpPr>
          <p:grpSpPr>
            <a:xfrm>
              <a:off x="487364" y="341313"/>
              <a:ext cx="12600713" cy="1005840"/>
              <a:chOff x="487364" y="341313"/>
              <a:chExt cx="12600713" cy="1005840"/>
            </a:xfrm>
            <a:grpFill/>
          </p:grpSpPr>
          <p:pic>
            <p:nvPicPr>
              <p:cNvPr id="8" name="Graphic 7">
                <a:extLst>
                  <a:ext uri="{FF2B5EF4-FFF2-40B4-BE49-F238E27FC236}">
                    <a16:creationId xmlns:a16="http://schemas.microsoft.com/office/drawing/2014/main" id="{20345433-3443-C947-9326-53C8BEA270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 name="Graphic 8">
                <a:extLst>
                  <a:ext uri="{FF2B5EF4-FFF2-40B4-BE49-F238E27FC236}">
                    <a16:creationId xmlns:a16="http://schemas.microsoft.com/office/drawing/2014/main" id="{B878BD63-9463-F541-B072-77BF771EFE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 name="Graphic 9">
                <a:extLst>
                  <a:ext uri="{FF2B5EF4-FFF2-40B4-BE49-F238E27FC236}">
                    <a16:creationId xmlns:a16="http://schemas.microsoft.com/office/drawing/2014/main" id="{90BD12E2-6609-D943-B9C7-A6FD0E841C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 name="Graphic 10">
                <a:extLst>
                  <a:ext uri="{FF2B5EF4-FFF2-40B4-BE49-F238E27FC236}">
                    <a16:creationId xmlns:a16="http://schemas.microsoft.com/office/drawing/2014/main" id="{204A95E8-1DEC-FC4E-AF0E-98760BA722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 name="Graphic 11">
                <a:extLst>
                  <a:ext uri="{FF2B5EF4-FFF2-40B4-BE49-F238E27FC236}">
                    <a16:creationId xmlns:a16="http://schemas.microsoft.com/office/drawing/2014/main" id="{D9C31947-993C-3B41-9418-B02F40BAED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 name="Graphic 12">
                <a:extLst>
                  <a:ext uri="{FF2B5EF4-FFF2-40B4-BE49-F238E27FC236}">
                    <a16:creationId xmlns:a16="http://schemas.microsoft.com/office/drawing/2014/main" id="{A4E2000D-88E7-B446-85A4-E23833748A4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 name="Graphic 13">
                <a:extLst>
                  <a:ext uri="{FF2B5EF4-FFF2-40B4-BE49-F238E27FC236}">
                    <a16:creationId xmlns:a16="http://schemas.microsoft.com/office/drawing/2014/main" id="{DD7B6614-71A4-4049-8006-DA2E063BF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 name="Graphic 14">
                <a:extLst>
                  <a:ext uri="{FF2B5EF4-FFF2-40B4-BE49-F238E27FC236}">
                    <a16:creationId xmlns:a16="http://schemas.microsoft.com/office/drawing/2014/main" id="{08103145-9C30-BC49-A893-E12E4F1495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 name="Graphic 15">
                <a:extLst>
                  <a:ext uri="{FF2B5EF4-FFF2-40B4-BE49-F238E27FC236}">
                    <a16:creationId xmlns:a16="http://schemas.microsoft.com/office/drawing/2014/main" id="{99255034-8D40-EA4B-A2D4-0AC2DFE636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8" name="Group 17">
              <a:extLst>
                <a:ext uri="{FF2B5EF4-FFF2-40B4-BE49-F238E27FC236}">
                  <a16:creationId xmlns:a16="http://schemas.microsoft.com/office/drawing/2014/main" id="{A3C65312-1528-A04E-810C-807859BF7181}"/>
                </a:ext>
              </a:extLst>
            </p:cNvPr>
            <p:cNvGrpSpPr/>
            <p:nvPr userDrawn="1"/>
          </p:nvGrpSpPr>
          <p:grpSpPr>
            <a:xfrm>
              <a:off x="-288812" y="1255713"/>
              <a:ext cx="12600713" cy="1005840"/>
              <a:chOff x="487364" y="341313"/>
              <a:chExt cx="12600713" cy="1005840"/>
            </a:xfrm>
            <a:grpFill/>
          </p:grpSpPr>
          <p:pic>
            <p:nvPicPr>
              <p:cNvPr id="19" name="Graphic 18">
                <a:extLst>
                  <a:ext uri="{FF2B5EF4-FFF2-40B4-BE49-F238E27FC236}">
                    <a16:creationId xmlns:a16="http://schemas.microsoft.com/office/drawing/2014/main" id="{2E17EFE6-C2DF-0144-BB47-B045577CC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0" name="Graphic 19">
                <a:extLst>
                  <a:ext uri="{FF2B5EF4-FFF2-40B4-BE49-F238E27FC236}">
                    <a16:creationId xmlns:a16="http://schemas.microsoft.com/office/drawing/2014/main" id="{5A7D6A1B-5BED-8B4E-9A59-2E907676B8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1" name="Graphic 20">
                <a:extLst>
                  <a:ext uri="{FF2B5EF4-FFF2-40B4-BE49-F238E27FC236}">
                    <a16:creationId xmlns:a16="http://schemas.microsoft.com/office/drawing/2014/main" id="{5A6E2734-516D-4C4A-A811-68EC462560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2" name="Graphic 21">
                <a:extLst>
                  <a:ext uri="{FF2B5EF4-FFF2-40B4-BE49-F238E27FC236}">
                    <a16:creationId xmlns:a16="http://schemas.microsoft.com/office/drawing/2014/main" id="{8B4B5FE8-554B-254C-AA93-DC5DE3EC7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3" name="Graphic 22">
                <a:extLst>
                  <a:ext uri="{FF2B5EF4-FFF2-40B4-BE49-F238E27FC236}">
                    <a16:creationId xmlns:a16="http://schemas.microsoft.com/office/drawing/2014/main" id="{D83263A6-72BE-644F-BB02-EAD3E84134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4" name="Graphic 23">
                <a:extLst>
                  <a:ext uri="{FF2B5EF4-FFF2-40B4-BE49-F238E27FC236}">
                    <a16:creationId xmlns:a16="http://schemas.microsoft.com/office/drawing/2014/main" id="{4CAA0B3F-1BE0-AB4C-878C-E46006532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5" name="Graphic 24">
                <a:extLst>
                  <a:ext uri="{FF2B5EF4-FFF2-40B4-BE49-F238E27FC236}">
                    <a16:creationId xmlns:a16="http://schemas.microsoft.com/office/drawing/2014/main" id="{97F47274-D707-7B45-9DEA-766F8BDE5D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6" name="Graphic 25">
                <a:extLst>
                  <a:ext uri="{FF2B5EF4-FFF2-40B4-BE49-F238E27FC236}">
                    <a16:creationId xmlns:a16="http://schemas.microsoft.com/office/drawing/2014/main" id="{9AF59D69-A5A9-3F41-AB2A-09B0FEE38F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7" name="Graphic 26">
                <a:extLst>
                  <a:ext uri="{FF2B5EF4-FFF2-40B4-BE49-F238E27FC236}">
                    <a16:creationId xmlns:a16="http://schemas.microsoft.com/office/drawing/2014/main" id="{E0EA01F1-78AB-9646-B150-CEBAE2B92B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28" name="Group 27">
              <a:extLst>
                <a:ext uri="{FF2B5EF4-FFF2-40B4-BE49-F238E27FC236}">
                  <a16:creationId xmlns:a16="http://schemas.microsoft.com/office/drawing/2014/main" id="{06173572-5A60-134F-912B-97CB6DF7EDFA}"/>
                </a:ext>
              </a:extLst>
            </p:cNvPr>
            <p:cNvGrpSpPr/>
            <p:nvPr userDrawn="1"/>
          </p:nvGrpSpPr>
          <p:grpSpPr>
            <a:xfrm>
              <a:off x="487364" y="2085053"/>
              <a:ext cx="12600713" cy="1005840"/>
              <a:chOff x="487364" y="341313"/>
              <a:chExt cx="12600713" cy="1005840"/>
            </a:xfrm>
            <a:grpFill/>
          </p:grpSpPr>
          <p:pic>
            <p:nvPicPr>
              <p:cNvPr id="29" name="Graphic 28">
                <a:extLst>
                  <a:ext uri="{FF2B5EF4-FFF2-40B4-BE49-F238E27FC236}">
                    <a16:creationId xmlns:a16="http://schemas.microsoft.com/office/drawing/2014/main" id="{B03184E3-0A0B-B541-8E26-B8B444A23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0" name="Graphic 29">
                <a:extLst>
                  <a:ext uri="{FF2B5EF4-FFF2-40B4-BE49-F238E27FC236}">
                    <a16:creationId xmlns:a16="http://schemas.microsoft.com/office/drawing/2014/main" id="{9DCA08AE-6370-F441-A435-4FEF18F777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1" name="Graphic 30">
                <a:extLst>
                  <a:ext uri="{FF2B5EF4-FFF2-40B4-BE49-F238E27FC236}">
                    <a16:creationId xmlns:a16="http://schemas.microsoft.com/office/drawing/2014/main" id="{82057F81-DDFE-BD47-83DD-91568D54A8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2" name="Graphic 31">
                <a:extLst>
                  <a:ext uri="{FF2B5EF4-FFF2-40B4-BE49-F238E27FC236}">
                    <a16:creationId xmlns:a16="http://schemas.microsoft.com/office/drawing/2014/main" id="{01A07DE9-AEEB-7E4B-A72E-EEEE250B81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3" name="Graphic 32">
                <a:extLst>
                  <a:ext uri="{FF2B5EF4-FFF2-40B4-BE49-F238E27FC236}">
                    <a16:creationId xmlns:a16="http://schemas.microsoft.com/office/drawing/2014/main" id="{AA54931D-9BA2-EF44-9F24-3BFD17F092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4" name="Graphic 33">
                <a:extLst>
                  <a:ext uri="{FF2B5EF4-FFF2-40B4-BE49-F238E27FC236}">
                    <a16:creationId xmlns:a16="http://schemas.microsoft.com/office/drawing/2014/main" id="{344551AD-59EA-4946-BA24-465720965A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5" name="Graphic 34">
                <a:extLst>
                  <a:ext uri="{FF2B5EF4-FFF2-40B4-BE49-F238E27FC236}">
                    <a16:creationId xmlns:a16="http://schemas.microsoft.com/office/drawing/2014/main" id="{17E9A0C1-8F31-F649-B12F-D3BAD4B86D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6" name="Graphic 35">
                <a:extLst>
                  <a:ext uri="{FF2B5EF4-FFF2-40B4-BE49-F238E27FC236}">
                    <a16:creationId xmlns:a16="http://schemas.microsoft.com/office/drawing/2014/main" id="{AB6C3CC8-4403-124F-B570-201939C02C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7" name="Graphic 36">
                <a:extLst>
                  <a:ext uri="{FF2B5EF4-FFF2-40B4-BE49-F238E27FC236}">
                    <a16:creationId xmlns:a16="http://schemas.microsoft.com/office/drawing/2014/main" id="{A2C002EC-CF60-8149-8271-49393A983A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38" name="Group 37">
              <a:extLst>
                <a:ext uri="{FF2B5EF4-FFF2-40B4-BE49-F238E27FC236}">
                  <a16:creationId xmlns:a16="http://schemas.microsoft.com/office/drawing/2014/main" id="{2D941050-4C0E-CF45-8CFE-EB1EF773148D}"/>
                </a:ext>
              </a:extLst>
            </p:cNvPr>
            <p:cNvGrpSpPr/>
            <p:nvPr userDrawn="1"/>
          </p:nvGrpSpPr>
          <p:grpSpPr>
            <a:xfrm>
              <a:off x="-288812" y="2999453"/>
              <a:ext cx="12600713" cy="1005840"/>
              <a:chOff x="487364" y="341313"/>
              <a:chExt cx="12600713" cy="1005840"/>
            </a:xfrm>
            <a:grpFill/>
          </p:grpSpPr>
          <p:pic>
            <p:nvPicPr>
              <p:cNvPr id="39" name="Graphic 38">
                <a:extLst>
                  <a:ext uri="{FF2B5EF4-FFF2-40B4-BE49-F238E27FC236}">
                    <a16:creationId xmlns:a16="http://schemas.microsoft.com/office/drawing/2014/main" id="{6147C452-53AC-E44A-82F8-F5B32F4E60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0" name="Graphic 39">
                <a:extLst>
                  <a:ext uri="{FF2B5EF4-FFF2-40B4-BE49-F238E27FC236}">
                    <a16:creationId xmlns:a16="http://schemas.microsoft.com/office/drawing/2014/main" id="{2BF94E4F-72EB-1F48-AFA0-DDBBECBC9B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1" name="Graphic 40">
                <a:extLst>
                  <a:ext uri="{FF2B5EF4-FFF2-40B4-BE49-F238E27FC236}">
                    <a16:creationId xmlns:a16="http://schemas.microsoft.com/office/drawing/2014/main" id="{269E51CF-6EE6-C543-84D9-8B709C3950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2" name="Graphic 41">
                <a:extLst>
                  <a:ext uri="{FF2B5EF4-FFF2-40B4-BE49-F238E27FC236}">
                    <a16:creationId xmlns:a16="http://schemas.microsoft.com/office/drawing/2014/main" id="{7F8E087C-0F44-3F4F-9688-3CA2ACE453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3" name="Graphic 42">
                <a:extLst>
                  <a:ext uri="{FF2B5EF4-FFF2-40B4-BE49-F238E27FC236}">
                    <a16:creationId xmlns:a16="http://schemas.microsoft.com/office/drawing/2014/main" id="{BCC9FA79-3BE8-2641-A1CB-B1A2792EB7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4" name="Graphic 43">
                <a:extLst>
                  <a:ext uri="{FF2B5EF4-FFF2-40B4-BE49-F238E27FC236}">
                    <a16:creationId xmlns:a16="http://schemas.microsoft.com/office/drawing/2014/main" id="{92EF75CF-6601-D94F-A2B4-9A6E33CF1D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5" name="Graphic 44">
                <a:extLst>
                  <a:ext uri="{FF2B5EF4-FFF2-40B4-BE49-F238E27FC236}">
                    <a16:creationId xmlns:a16="http://schemas.microsoft.com/office/drawing/2014/main" id="{E44A60C7-8A46-534E-81E9-F697E1497F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6" name="Graphic 45">
                <a:extLst>
                  <a:ext uri="{FF2B5EF4-FFF2-40B4-BE49-F238E27FC236}">
                    <a16:creationId xmlns:a16="http://schemas.microsoft.com/office/drawing/2014/main" id="{87CFB216-9548-5B45-B8AE-5971539E32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7" name="Graphic 46">
                <a:extLst>
                  <a:ext uri="{FF2B5EF4-FFF2-40B4-BE49-F238E27FC236}">
                    <a16:creationId xmlns:a16="http://schemas.microsoft.com/office/drawing/2014/main" id="{79D14C24-899B-DD4F-8670-76ECBD5949D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48" name="Group 47">
              <a:extLst>
                <a:ext uri="{FF2B5EF4-FFF2-40B4-BE49-F238E27FC236}">
                  <a16:creationId xmlns:a16="http://schemas.microsoft.com/office/drawing/2014/main" id="{E9FFF0AA-A360-434E-B49B-A0E02D995647}"/>
                </a:ext>
              </a:extLst>
            </p:cNvPr>
            <p:cNvGrpSpPr/>
            <p:nvPr userDrawn="1"/>
          </p:nvGrpSpPr>
          <p:grpSpPr>
            <a:xfrm>
              <a:off x="487364" y="3871323"/>
              <a:ext cx="12600713" cy="1005840"/>
              <a:chOff x="487364" y="341313"/>
              <a:chExt cx="12600713" cy="1005840"/>
            </a:xfrm>
            <a:grpFill/>
          </p:grpSpPr>
          <p:pic>
            <p:nvPicPr>
              <p:cNvPr id="49" name="Graphic 48">
                <a:extLst>
                  <a:ext uri="{FF2B5EF4-FFF2-40B4-BE49-F238E27FC236}">
                    <a16:creationId xmlns:a16="http://schemas.microsoft.com/office/drawing/2014/main" id="{FCC550AE-CF38-A948-8617-DE40583CF9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0" name="Graphic 49">
                <a:extLst>
                  <a:ext uri="{FF2B5EF4-FFF2-40B4-BE49-F238E27FC236}">
                    <a16:creationId xmlns:a16="http://schemas.microsoft.com/office/drawing/2014/main" id="{D9700AEB-AC97-824F-A96A-D24271F771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1" name="Graphic 50">
                <a:extLst>
                  <a:ext uri="{FF2B5EF4-FFF2-40B4-BE49-F238E27FC236}">
                    <a16:creationId xmlns:a16="http://schemas.microsoft.com/office/drawing/2014/main" id="{86FCF99C-2B09-F849-A1E5-EFB6E42215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2" name="Graphic 51">
                <a:extLst>
                  <a:ext uri="{FF2B5EF4-FFF2-40B4-BE49-F238E27FC236}">
                    <a16:creationId xmlns:a16="http://schemas.microsoft.com/office/drawing/2014/main" id="{724A5B43-B859-1541-908B-835A0AA38E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3" name="Graphic 52">
                <a:extLst>
                  <a:ext uri="{FF2B5EF4-FFF2-40B4-BE49-F238E27FC236}">
                    <a16:creationId xmlns:a16="http://schemas.microsoft.com/office/drawing/2014/main" id="{0CC994EE-B3F8-7942-85CB-F0955D46BC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4" name="Graphic 53">
                <a:extLst>
                  <a:ext uri="{FF2B5EF4-FFF2-40B4-BE49-F238E27FC236}">
                    <a16:creationId xmlns:a16="http://schemas.microsoft.com/office/drawing/2014/main" id="{39E9108B-B5CF-124F-9FDE-809373D99C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5" name="Graphic 54">
                <a:extLst>
                  <a:ext uri="{FF2B5EF4-FFF2-40B4-BE49-F238E27FC236}">
                    <a16:creationId xmlns:a16="http://schemas.microsoft.com/office/drawing/2014/main" id="{A8AD7B50-76E4-9B46-8F91-7A1512C671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6" name="Graphic 55">
                <a:extLst>
                  <a:ext uri="{FF2B5EF4-FFF2-40B4-BE49-F238E27FC236}">
                    <a16:creationId xmlns:a16="http://schemas.microsoft.com/office/drawing/2014/main" id="{6AAFB3A9-48AF-8746-92DE-BB7891B2F5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7" name="Graphic 56">
                <a:extLst>
                  <a:ext uri="{FF2B5EF4-FFF2-40B4-BE49-F238E27FC236}">
                    <a16:creationId xmlns:a16="http://schemas.microsoft.com/office/drawing/2014/main" id="{2D5851F9-9FD8-434E-8A44-6EABC6CB6E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58" name="Group 57">
              <a:extLst>
                <a:ext uri="{FF2B5EF4-FFF2-40B4-BE49-F238E27FC236}">
                  <a16:creationId xmlns:a16="http://schemas.microsoft.com/office/drawing/2014/main" id="{62280068-D1DF-4F4B-801E-8F0190D2ACD3}"/>
                </a:ext>
              </a:extLst>
            </p:cNvPr>
            <p:cNvGrpSpPr/>
            <p:nvPr userDrawn="1"/>
          </p:nvGrpSpPr>
          <p:grpSpPr>
            <a:xfrm>
              <a:off x="-288812" y="4785723"/>
              <a:ext cx="12600713" cy="1005840"/>
              <a:chOff x="487364" y="341313"/>
              <a:chExt cx="12600713" cy="1005840"/>
            </a:xfrm>
            <a:grpFill/>
          </p:grpSpPr>
          <p:pic>
            <p:nvPicPr>
              <p:cNvPr id="59" name="Graphic 58">
                <a:extLst>
                  <a:ext uri="{FF2B5EF4-FFF2-40B4-BE49-F238E27FC236}">
                    <a16:creationId xmlns:a16="http://schemas.microsoft.com/office/drawing/2014/main" id="{CF3DD0E2-9E8B-744B-99D6-3607364C55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0" name="Graphic 59">
                <a:extLst>
                  <a:ext uri="{FF2B5EF4-FFF2-40B4-BE49-F238E27FC236}">
                    <a16:creationId xmlns:a16="http://schemas.microsoft.com/office/drawing/2014/main" id="{0053A906-93E1-194D-9B4F-A2F2D584C9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1" name="Graphic 60">
                <a:extLst>
                  <a:ext uri="{FF2B5EF4-FFF2-40B4-BE49-F238E27FC236}">
                    <a16:creationId xmlns:a16="http://schemas.microsoft.com/office/drawing/2014/main" id="{3057C3F0-3B10-4F49-B3DB-18A6FF9A55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2" name="Graphic 61">
                <a:extLst>
                  <a:ext uri="{FF2B5EF4-FFF2-40B4-BE49-F238E27FC236}">
                    <a16:creationId xmlns:a16="http://schemas.microsoft.com/office/drawing/2014/main" id="{42688AFE-7E24-DA4B-A2AC-63641A773D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3" name="Graphic 62">
                <a:extLst>
                  <a:ext uri="{FF2B5EF4-FFF2-40B4-BE49-F238E27FC236}">
                    <a16:creationId xmlns:a16="http://schemas.microsoft.com/office/drawing/2014/main" id="{336980E0-B025-7C45-8861-4814EA4420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4" name="Graphic 63">
                <a:extLst>
                  <a:ext uri="{FF2B5EF4-FFF2-40B4-BE49-F238E27FC236}">
                    <a16:creationId xmlns:a16="http://schemas.microsoft.com/office/drawing/2014/main" id="{9A9534AE-5524-B443-84BB-B75F301212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5" name="Graphic 64">
                <a:extLst>
                  <a:ext uri="{FF2B5EF4-FFF2-40B4-BE49-F238E27FC236}">
                    <a16:creationId xmlns:a16="http://schemas.microsoft.com/office/drawing/2014/main" id="{4545E37B-B341-BB4E-8E08-4395C11E26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6" name="Graphic 65">
                <a:extLst>
                  <a:ext uri="{FF2B5EF4-FFF2-40B4-BE49-F238E27FC236}">
                    <a16:creationId xmlns:a16="http://schemas.microsoft.com/office/drawing/2014/main" id="{E0D137DB-3266-E541-A7B2-0C5B37563D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7" name="Graphic 66">
                <a:extLst>
                  <a:ext uri="{FF2B5EF4-FFF2-40B4-BE49-F238E27FC236}">
                    <a16:creationId xmlns:a16="http://schemas.microsoft.com/office/drawing/2014/main" id="{3721164B-0FAB-8C4F-A9EB-DF9FD3F530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68" name="Group 67">
              <a:extLst>
                <a:ext uri="{FF2B5EF4-FFF2-40B4-BE49-F238E27FC236}">
                  <a16:creationId xmlns:a16="http://schemas.microsoft.com/office/drawing/2014/main" id="{355F8053-E88A-504F-980A-B2E5BE3DCE99}"/>
                </a:ext>
              </a:extLst>
            </p:cNvPr>
            <p:cNvGrpSpPr/>
            <p:nvPr userDrawn="1"/>
          </p:nvGrpSpPr>
          <p:grpSpPr>
            <a:xfrm>
              <a:off x="487364" y="5615063"/>
              <a:ext cx="12600713" cy="1005840"/>
              <a:chOff x="487364" y="341313"/>
              <a:chExt cx="12600713" cy="1005840"/>
            </a:xfrm>
            <a:grpFill/>
          </p:grpSpPr>
          <p:pic>
            <p:nvPicPr>
              <p:cNvPr id="69" name="Graphic 68">
                <a:extLst>
                  <a:ext uri="{FF2B5EF4-FFF2-40B4-BE49-F238E27FC236}">
                    <a16:creationId xmlns:a16="http://schemas.microsoft.com/office/drawing/2014/main" id="{71797E59-7372-2044-8E2F-7E834FCB3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0" name="Graphic 69">
                <a:extLst>
                  <a:ext uri="{FF2B5EF4-FFF2-40B4-BE49-F238E27FC236}">
                    <a16:creationId xmlns:a16="http://schemas.microsoft.com/office/drawing/2014/main" id="{7815D445-9DFD-0641-AB60-CBC02B78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1" name="Graphic 70">
                <a:extLst>
                  <a:ext uri="{FF2B5EF4-FFF2-40B4-BE49-F238E27FC236}">
                    <a16:creationId xmlns:a16="http://schemas.microsoft.com/office/drawing/2014/main" id="{A7D89CD3-2060-804A-8275-F4509225C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2" name="Graphic 71">
                <a:extLst>
                  <a:ext uri="{FF2B5EF4-FFF2-40B4-BE49-F238E27FC236}">
                    <a16:creationId xmlns:a16="http://schemas.microsoft.com/office/drawing/2014/main" id="{9D96A254-AD43-6C4C-8A08-08A447ACD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3" name="Graphic 72">
                <a:extLst>
                  <a:ext uri="{FF2B5EF4-FFF2-40B4-BE49-F238E27FC236}">
                    <a16:creationId xmlns:a16="http://schemas.microsoft.com/office/drawing/2014/main" id="{710A1EF4-E16C-A44D-B015-8D3323574B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4" name="Graphic 73">
                <a:extLst>
                  <a:ext uri="{FF2B5EF4-FFF2-40B4-BE49-F238E27FC236}">
                    <a16:creationId xmlns:a16="http://schemas.microsoft.com/office/drawing/2014/main" id="{CFB53F40-17C3-E443-AD53-9B823AA81A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5" name="Graphic 74">
                <a:extLst>
                  <a:ext uri="{FF2B5EF4-FFF2-40B4-BE49-F238E27FC236}">
                    <a16:creationId xmlns:a16="http://schemas.microsoft.com/office/drawing/2014/main" id="{6D599140-9124-DF46-9306-FD3E8DC890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6" name="Graphic 75">
                <a:extLst>
                  <a:ext uri="{FF2B5EF4-FFF2-40B4-BE49-F238E27FC236}">
                    <a16:creationId xmlns:a16="http://schemas.microsoft.com/office/drawing/2014/main" id="{B1B791F3-DDD6-F046-9DF1-9702B76EDC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7" name="Graphic 76">
                <a:extLst>
                  <a:ext uri="{FF2B5EF4-FFF2-40B4-BE49-F238E27FC236}">
                    <a16:creationId xmlns:a16="http://schemas.microsoft.com/office/drawing/2014/main" id="{BE78ABF2-DB46-E94E-97B5-1BC732D960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78" name="Group 77">
              <a:extLst>
                <a:ext uri="{FF2B5EF4-FFF2-40B4-BE49-F238E27FC236}">
                  <a16:creationId xmlns:a16="http://schemas.microsoft.com/office/drawing/2014/main" id="{0BE33EEE-6B50-CB4A-B1EB-3A47359916B6}"/>
                </a:ext>
              </a:extLst>
            </p:cNvPr>
            <p:cNvGrpSpPr/>
            <p:nvPr userDrawn="1"/>
          </p:nvGrpSpPr>
          <p:grpSpPr>
            <a:xfrm>
              <a:off x="-288812" y="6529463"/>
              <a:ext cx="12600713" cy="1005840"/>
              <a:chOff x="487364" y="341313"/>
              <a:chExt cx="12600713" cy="1005840"/>
            </a:xfrm>
            <a:grpFill/>
          </p:grpSpPr>
          <p:pic>
            <p:nvPicPr>
              <p:cNvPr id="79" name="Graphic 78">
                <a:extLst>
                  <a:ext uri="{FF2B5EF4-FFF2-40B4-BE49-F238E27FC236}">
                    <a16:creationId xmlns:a16="http://schemas.microsoft.com/office/drawing/2014/main" id="{1E1E54E0-EA0E-EA46-90FD-849D0EA6DE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ED6184A3-887C-094D-9440-60840D4F64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85B7741A-7B75-F84C-AEE3-AF4241D83D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4F491F4-76DC-1044-89D8-47B1ECF62E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6677F2E4-5507-9E4B-969E-E57BF5813C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7FBF5AF-1C93-F849-9157-A1CEC835F9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C77F5D2B-983B-9A4A-9566-1FB5CA71D63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7DB6EB05-703E-3E42-9693-2C746EED8D5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014DE12-834E-8F4D-8F10-EE7E2E08C6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2425F4AD-EFF4-3748-9163-1425AC2CABC7}"/>
              </a:ext>
            </a:extLst>
          </p:cNvPr>
          <p:cNvSpPr/>
          <p:nvPr userDrawn="1"/>
        </p:nvSpPr>
        <p:spPr>
          <a:xfrm>
            <a:off x="1" y="1094124"/>
            <a:ext cx="12190956" cy="577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ontent Placeholder 3">
            <a:extLst>
              <a:ext uri="{FF2B5EF4-FFF2-40B4-BE49-F238E27FC236}">
                <a16:creationId xmlns:a16="http://schemas.microsoft.com/office/drawing/2014/main" id="{112D67C8-FC99-E84D-B364-9BA4AAE28F3C}"/>
              </a:ext>
            </a:extLst>
          </p:cNvPr>
          <p:cNvSpPr>
            <a:spLocks noGrp="1"/>
          </p:cNvSpPr>
          <p:nvPr>
            <p:ph sz="quarter" idx="16"/>
          </p:nvPr>
        </p:nvSpPr>
        <p:spPr>
          <a:xfrm>
            <a:off x="7322192" y="1575745"/>
            <a:ext cx="3466840" cy="4679604"/>
          </a:xfrm>
          <a:prstGeom prst="round2DiagRect">
            <a:avLst>
              <a:gd name="adj1" fmla="val 9258"/>
              <a:gd name="adj2" fmla="val 0"/>
            </a:avLst>
          </a:prstGeom>
          <a:solidFill>
            <a:schemeClr val="tx2"/>
          </a:solidFill>
        </p:spPr>
        <p:txBody>
          <a:bodyPr lIns="182880" tIns="182880" rIns="91440" bIns="91440"/>
          <a:lstStyle>
            <a:lvl1pPr marL="0" indent="0">
              <a:spcBef>
                <a:spcPts val="0"/>
              </a:spcBef>
              <a:spcAft>
                <a:spcPts val="2400"/>
              </a:spcAft>
              <a:buClr>
                <a:schemeClr val="bg1"/>
              </a:buClr>
              <a:buNone/>
              <a:defRPr b="1">
                <a:solidFill>
                  <a:schemeClr val="bg1"/>
                </a:solidFill>
              </a:defRPr>
            </a:lvl1pPr>
            <a:lvl2pPr marL="15875" indent="0">
              <a:buClr>
                <a:schemeClr val="bg1"/>
              </a:buClr>
              <a:buNone/>
              <a:tabLst/>
              <a:defRPr sz="1600">
                <a:solidFill>
                  <a:schemeClr val="bg1"/>
                </a:solidFill>
              </a:defRPr>
            </a:lvl2pPr>
            <a:lvl3pPr marL="230188" indent="-214313">
              <a:spcBef>
                <a:spcPts val="300"/>
              </a:spcBef>
              <a:spcAft>
                <a:spcPts val="300"/>
              </a:spcAft>
              <a:buClr>
                <a:schemeClr val="bg1"/>
              </a:buClr>
              <a:tabLst/>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92" name="Picture 91">
            <a:extLst>
              <a:ext uri="{FF2B5EF4-FFF2-40B4-BE49-F238E27FC236}">
                <a16:creationId xmlns:a16="http://schemas.microsoft.com/office/drawing/2014/main" id="{1AB3DB70-37F5-BC4F-82D1-C695CD95CF11}"/>
              </a:ext>
            </a:extLst>
          </p:cNvPr>
          <p:cNvPicPr>
            <a:picLocks noChangeAspect="1"/>
          </p:cNvPicPr>
          <p:nvPr userDrawn="1"/>
        </p:nvPicPr>
        <p:blipFill>
          <a:blip r:embed="rId4"/>
          <a:stretch>
            <a:fillRect/>
          </a:stretch>
        </p:blipFill>
        <p:spPr>
          <a:xfrm>
            <a:off x="1036038" y="3200720"/>
            <a:ext cx="4420451" cy="1262986"/>
          </a:xfrm>
          <a:prstGeom prst="rect">
            <a:avLst/>
          </a:prstGeom>
        </p:spPr>
      </p:pic>
    </p:spTree>
    <p:extLst>
      <p:ext uri="{BB962C8B-B14F-4D97-AF65-F5344CB8AC3E}">
        <p14:creationId xmlns:p14="http://schemas.microsoft.com/office/powerpoint/2010/main" val="239884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0" name="Title 1"/>
          <p:cNvSpPr>
            <a:spLocks noGrp="1"/>
          </p:cNvSpPr>
          <p:nvPr>
            <p:ph type="title"/>
          </p:nvPr>
        </p:nvSpPr>
        <p:spPr>
          <a:xfrm>
            <a:off x="0" y="0"/>
            <a:ext cx="12192000" cy="6400800"/>
          </a:xfrm>
          <a:solidFill>
            <a:schemeClr val="accent1"/>
          </a:solidFill>
        </p:spPr>
        <p:txBody>
          <a:bodyPr anchor="ctr">
            <a:normAutofit/>
          </a:bodyPr>
          <a:lstStyle>
            <a:lvl1pPr marL="777459" indent="0" algn="ctr">
              <a:tabLst/>
              <a:defRPr sz="4267">
                <a:solidFill>
                  <a:schemeClr val="bg1"/>
                </a:solidFill>
              </a:defRPr>
            </a:lvl1pPr>
          </a:lstStyle>
          <a:p>
            <a:endParaRPr lang="en-US" dirty="0"/>
          </a:p>
        </p:txBody>
      </p:sp>
    </p:spTree>
    <p:custDataLst>
      <p:tags r:id="rId1"/>
    </p:custDataLst>
    <p:extLst>
      <p:ext uri="{BB962C8B-B14F-4D97-AF65-F5344CB8AC3E}">
        <p14:creationId xmlns:p14="http://schemas.microsoft.com/office/powerpoint/2010/main" val="18088385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A">
    <p:bg>
      <p:bgPr>
        <a:gradFill>
          <a:gsLst>
            <a:gs pos="75000">
              <a:schemeClr val="accent3"/>
            </a:gs>
            <a:gs pos="0">
              <a:schemeClr val="accent2"/>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90" name="Rectangle 89">
            <a:extLst>
              <a:ext uri="{FF2B5EF4-FFF2-40B4-BE49-F238E27FC236}">
                <a16:creationId xmlns:a16="http://schemas.microsoft.com/office/drawing/2014/main" id="{2C77D416-3EC3-B545-B3B8-043AA50B1743}"/>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13">
            <a:extLst>
              <a:ext uri="{FF2B5EF4-FFF2-40B4-BE49-F238E27FC236}">
                <a16:creationId xmlns:a16="http://schemas.microsoft.com/office/drawing/2014/main" id="{41A5C0B5-4FAC-454E-8843-D3FB6F2AF4B8}"/>
              </a:ext>
            </a:extLst>
          </p:cNvPr>
          <p:cNvPicPr>
            <a:picLocks noChangeAspect="1"/>
          </p:cNvPicPr>
          <p:nvPr userDrawn="1"/>
        </p:nvPicPr>
        <p:blipFill>
          <a:blip r:embed="rId4"/>
          <a:srcRect/>
          <a:stretch/>
        </p:blipFill>
        <p:spPr>
          <a:xfrm>
            <a:off x="498408" y="6502817"/>
            <a:ext cx="960120" cy="274320"/>
          </a:xfrm>
          <a:prstGeom prst="rect">
            <a:avLst/>
          </a:prstGeom>
        </p:spPr>
      </p:pic>
      <p:sp>
        <p:nvSpPr>
          <p:cNvPr id="88" name="Title 1">
            <a:extLst>
              <a:ext uri="{FF2B5EF4-FFF2-40B4-BE49-F238E27FC236}">
                <a16:creationId xmlns:a16="http://schemas.microsoft.com/office/drawing/2014/main" id="{0415B3D1-B63A-FC48-932F-A2540A9BFBF1}"/>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DEF90807-C653-8D4F-BE08-B9309B0EDD2D}"/>
              </a:ext>
            </a:extLst>
          </p:cNvPr>
          <p:cNvSpPr>
            <a:spLocks noGrp="1"/>
          </p:cNvSpPr>
          <p:nvPr>
            <p:ph type="ftr" sz="quarter" idx="10"/>
          </p:nvPr>
        </p:nvSpPr>
        <p:spPr/>
        <p:txBody>
          <a:bodyPr/>
          <a:lstStyle/>
          <a:p>
            <a:r>
              <a:rPr lang="en-US"/>
              <a:t>© KPA 2019. ALL RIGHTS RESERVED. </a:t>
            </a:r>
            <a:endParaRPr lang="en-US" dirty="0"/>
          </a:p>
        </p:txBody>
      </p:sp>
      <p:sp>
        <p:nvSpPr>
          <p:cNvPr id="4" name="Slide Number Placeholder 3">
            <a:extLst>
              <a:ext uri="{FF2B5EF4-FFF2-40B4-BE49-F238E27FC236}">
                <a16:creationId xmlns:a16="http://schemas.microsoft.com/office/drawing/2014/main" id="{00F8083D-2AF9-F74D-89AE-287A632443E6}"/>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Tree>
    <p:extLst>
      <p:ext uri="{BB962C8B-B14F-4D97-AF65-F5344CB8AC3E}">
        <p14:creationId xmlns:p14="http://schemas.microsoft.com/office/powerpoint/2010/main" val="193305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B">
    <p:bg>
      <p:bgPr>
        <a:gradFill>
          <a:gsLst>
            <a:gs pos="100000">
              <a:srgbClr val="40D389">
                <a:alpha val="90000"/>
              </a:srgbClr>
            </a:gs>
            <a:gs pos="0">
              <a:schemeClr val="accent2"/>
            </a:gs>
          </a:gsLst>
          <a:lin ang="2700000" scaled="1"/>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CA0D0DBC-D69A-7B4C-8D96-E31B892AB298}"/>
              </a:ext>
            </a:extLst>
          </p:cNvPr>
          <p:cNvGrpSpPr/>
          <p:nvPr userDrawn="1"/>
        </p:nvGrpSpPr>
        <p:grpSpPr>
          <a:xfrm>
            <a:off x="-469566" y="-167995"/>
            <a:ext cx="13376889" cy="7193990"/>
            <a:chOff x="-288812" y="341313"/>
            <a:chExt cx="13376889" cy="7193990"/>
          </a:xfrm>
          <a:solidFill>
            <a:schemeClr val="bg1">
              <a:alpha val="10000"/>
            </a:schemeClr>
          </a:solidFill>
        </p:grpSpPr>
        <p:grpSp>
          <p:nvGrpSpPr>
            <p:cNvPr id="89" name="Group 88">
              <a:extLst>
                <a:ext uri="{FF2B5EF4-FFF2-40B4-BE49-F238E27FC236}">
                  <a16:creationId xmlns:a16="http://schemas.microsoft.com/office/drawing/2014/main" id="{97E69B29-1B61-F743-A8F3-D869C6427736}"/>
                </a:ext>
              </a:extLst>
            </p:cNvPr>
            <p:cNvGrpSpPr/>
            <p:nvPr userDrawn="1"/>
          </p:nvGrpSpPr>
          <p:grpSpPr>
            <a:xfrm>
              <a:off x="487364" y="341313"/>
              <a:ext cx="12600713" cy="1005840"/>
              <a:chOff x="487364" y="341313"/>
              <a:chExt cx="12600713" cy="1005840"/>
            </a:xfrm>
            <a:grpFill/>
          </p:grpSpPr>
          <p:pic>
            <p:nvPicPr>
              <p:cNvPr id="160" name="Graphic 159">
                <a:extLst>
                  <a:ext uri="{FF2B5EF4-FFF2-40B4-BE49-F238E27FC236}">
                    <a16:creationId xmlns:a16="http://schemas.microsoft.com/office/drawing/2014/main" id="{17C0575D-D379-DB4C-AABE-6E26AFE370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61" name="Graphic 160">
                <a:extLst>
                  <a:ext uri="{FF2B5EF4-FFF2-40B4-BE49-F238E27FC236}">
                    <a16:creationId xmlns:a16="http://schemas.microsoft.com/office/drawing/2014/main" id="{FFE81139-C818-7842-AF59-32645D0A432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62" name="Graphic 161">
                <a:extLst>
                  <a:ext uri="{FF2B5EF4-FFF2-40B4-BE49-F238E27FC236}">
                    <a16:creationId xmlns:a16="http://schemas.microsoft.com/office/drawing/2014/main" id="{21E6F53A-7603-4D4E-A7DF-AA19A27BDC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63" name="Graphic 162">
                <a:extLst>
                  <a:ext uri="{FF2B5EF4-FFF2-40B4-BE49-F238E27FC236}">
                    <a16:creationId xmlns:a16="http://schemas.microsoft.com/office/drawing/2014/main" id="{B58CB0A5-F097-2244-A413-72C70DB497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64" name="Graphic 163">
                <a:extLst>
                  <a:ext uri="{FF2B5EF4-FFF2-40B4-BE49-F238E27FC236}">
                    <a16:creationId xmlns:a16="http://schemas.microsoft.com/office/drawing/2014/main" id="{485D4350-5088-614C-A92C-AA74F485A1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65" name="Graphic 164">
                <a:extLst>
                  <a:ext uri="{FF2B5EF4-FFF2-40B4-BE49-F238E27FC236}">
                    <a16:creationId xmlns:a16="http://schemas.microsoft.com/office/drawing/2014/main" id="{F0014A2A-B207-F343-B9A6-67E155D237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66" name="Graphic 165">
                <a:extLst>
                  <a:ext uri="{FF2B5EF4-FFF2-40B4-BE49-F238E27FC236}">
                    <a16:creationId xmlns:a16="http://schemas.microsoft.com/office/drawing/2014/main" id="{6365EE8E-F00A-2D4C-8EAA-8DF7B5E1D73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67" name="Graphic 166">
                <a:extLst>
                  <a:ext uri="{FF2B5EF4-FFF2-40B4-BE49-F238E27FC236}">
                    <a16:creationId xmlns:a16="http://schemas.microsoft.com/office/drawing/2014/main" id="{6A06B6B8-F36E-2443-8F29-EC9F940FBC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68" name="Graphic 167">
                <a:extLst>
                  <a:ext uri="{FF2B5EF4-FFF2-40B4-BE49-F238E27FC236}">
                    <a16:creationId xmlns:a16="http://schemas.microsoft.com/office/drawing/2014/main" id="{AA1D0643-6923-554C-A617-AE77085118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0" name="Group 89">
              <a:extLst>
                <a:ext uri="{FF2B5EF4-FFF2-40B4-BE49-F238E27FC236}">
                  <a16:creationId xmlns:a16="http://schemas.microsoft.com/office/drawing/2014/main" id="{9224A9DE-9FA9-A94A-9675-2214B4C57736}"/>
                </a:ext>
              </a:extLst>
            </p:cNvPr>
            <p:cNvGrpSpPr/>
            <p:nvPr userDrawn="1"/>
          </p:nvGrpSpPr>
          <p:grpSpPr>
            <a:xfrm>
              <a:off x="-288812" y="1255713"/>
              <a:ext cx="12600713" cy="1005840"/>
              <a:chOff x="487364" y="341313"/>
              <a:chExt cx="12600713" cy="1005840"/>
            </a:xfrm>
            <a:grpFill/>
          </p:grpSpPr>
          <p:pic>
            <p:nvPicPr>
              <p:cNvPr id="151" name="Graphic 150">
                <a:extLst>
                  <a:ext uri="{FF2B5EF4-FFF2-40B4-BE49-F238E27FC236}">
                    <a16:creationId xmlns:a16="http://schemas.microsoft.com/office/drawing/2014/main" id="{28CD7EFD-0F75-614D-8193-40E38C25BE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52" name="Graphic 151">
                <a:extLst>
                  <a:ext uri="{FF2B5EF4-FFF2-40B4-BE49-F238E27FC236}">
                    <a16:creationId xmlns:a16="http://schemas.microsoft.com/office/drawing/2014/main" id="{72E5A499-3FFB-F346-9472-D6C81B47A8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53" name="Graphic 152">
                <a:extLst>
                  <a:ext uri="{FF2B5EF4-FFF2-40B4-BE49-F238E27FC236}">
                    <a16:creationId xmlns:a16="http://schemas.microsoft.com/office/drawing/2014/main" id="{6C8F4FBE-1BE0-684A-995A-DB22C6A983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54" name="Graphic 153">
                <a:extLst>
                  <a:ext uri="{FF2B5EF4-FFF2-40B4-BE49-F238E27FC236}">
                    <a16:creationId xmlns:a16="http://schemas.microsoft.com/office/drawing/2014/main" id="{D333ED4E-70A7-D14E-A183-C974941370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55" name="Graphic 154">
                <a:extLst>
                  <a:ext uri="{FF2B5EF4-FFF2-40B4-BE49-F238E27FC236}">
                    <a16:creationId xmlns:a16="http://schemas.microsoft.com/office/drawing/2014/main" id="{615C5D0A-0796-EC45-A602-98F5951E44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56" name="Graphic 155">
                <a:extLst>
                  <a:ext uri="{FF2B5EF4-FFF2-40B4-BE49-F238E27FC236}">
                    <a16:creationId xmlns:a16="http://schemas.microsoft.com/office/drawing/2014/main" id="{EDD3FE17-2BCD-2D47-8889-8C81869C4D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57" name="Graphic 156">
                <a:extLst>
                  <a:ext uri="{FF2B5EF4-FFF2-40B4-BE49-F238E27FC236}">
                    <a16:creationId xmlns:a16="http://schemas.microsoft.com/office/drawing/2014/main" id="{56FDA248-0DFF-7745-9561-F6CA1BF13A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58" name="Graphic 157">
                <a:extLst>
                  <a:ext uri="{FF2B5EF4-FFF2-40B4-BE49-F238E27FC236}">
                    <a16:creationId xmlns:a16="http://schemas.microsoft.com/office/drawing/2014/main" id="{EBAD3EF2-5682-524B-84F6-F5AE124696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59" name="Graphic 158">
                <a:extLst>
                  <a:ext uri="{FF2B5EF4-FFF2-40B4-BE49-F238E27FC236}">
                    <a16:creationId xmlns:a16="http://schemas.microsoft.com/office/drawing/2014/main" id="{EE596310-BD0B-F841-82CD-343F731C64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1" name="Group 90">
              <a:extLst>
                <a:ext uri="{FF2B5EF4-FFF2-40B4-BE49-F238E27FC236}">
                  <a16:creationId xmlns:a16="http://schemas.microsoft.com/office/drawing/2014/main" id="{21B07931-A29F-5146-8F40-1F01DE7E3AC6}"/>
                </a:ext>
              </a:extLst>
            </p:cNvPr>
            <p:cNvGrpSpPr/>
            <p:nvPr userDrawn="1"/>
          </p:nvGrpSpPr>
          <p:grpSpPr>
            <a:xfrm>
              <a:off x="487364" y="2085053"/>
              <a:ext cx="12600713" cy="1005840"/>
              <a:chOff x="487364" y="341313"/>
              <a:chExt cx="12600713" cy="1005840"/>
            </a:xfrm>
            <a:grpFill/>
          </p:grpSpPr>
          <p:pic>
            <p:nvPicPr>
              <p:cNvPr id="142" name="Graphic 141">
                <a:extLst>
                  <a:ext uri="{FF2B5EF4-FFF2-40B4-BE49-F238E27FC236}">
                    <a16:creationId xmlns:a16="http://schemas.microsoft.com/office/drawing/2014/main" id="{05548A6E-89D1-254C-873F-CC83E1B2E7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43" name="Graphic 142">
                <a:extLst>
                  <a:ext uri="{FF2B5EF4-FFF2-40B4-BE49-F238E27FC236}">
                    <a16:creationId xmlns:a16="http://schemas.microsoft.com/office/drawing/2014/main" id="{366909CE-F175-3C40-9C2F-749C422D61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44" name="Graphic 143">
                <a:extLst>
                  <a:ext uri="{FF2B5EF4-FFF2-40B4-BE49-F238E27FC236}">
                    <a16:creationId xmlns:a16="http://schemas.microsoft.com/office/drawing/2014/main" id="{1D88E571-E9C9-244D-B0A2-E7CC2F77050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45" name="Graphic 144">
                <a:extLst>
                  <a:ext uri="{FF2B5EF4-FFF2-40B4-BE49-F238E27FC236}">
                    <a16:creationId xmlns:a16="http://schemas.microsoft.com/office/drawing/2014/main" id="{9BD720D9-94AE-F046-A766-383C04597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46" name="Graphic 145">
                <a:extLst>
                  <a:ext uri="{FF2B5EF4-FFF2-40B4-BE49-F238E27FC236}">
                    <a16:creationId xmlns:a16="http://schemas.microsoft.com/office/drawing/2014/main" id="{A4D359A8-F5D8-F844-88C6-05D1171BEB6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47" name="Graphic 146">
                <a:extLst>
                  <a:ext uri="{FF2B5EF4-FFF2-40B4-BE49-F238E27FC236}">
                    <a16:creationId xmlns:a16="http://schemas.microsoft.com/office/drawing/2014/main" id="{63E5B8AD-BE47-5C4C-AD50-C927D4C477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48" name="Graphic 147">
                <a:extLst>
                  <a:ext uri="{FF2B5EF4-FFF2-40B4-BE49-F238E27FC236}">
                    <a16:creationId xmlns:a16="http://schemas.microsoft.com/office/drawing/2014/main" id="{AEFCE26E-8F35-5343-B1F0-0A5B459058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49" name="Graphic 148">
                <a:extLst>
                  <a:ext uri="{FF2B5EF4-FFF2-40B4-BE49-F238E27FC236}">
                    <a16:creationId xmlns:a16="http://schemas.microsoft.com/office/drawing/2014/main" id="{93D58D85-7866-9545-8F84-A8C0335C70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50" name="Graphic 149">
                <a:extLst>
                  <a:ext uri="{FF2B5EF4-FFF2-40B4-BE49-F238E27FC236}">
                    <a16:creationId xmlns:a16="http://schemas.microsoft.com/office/drawing/2014/main" id="{3500572D-1FC9-FA43-83DE-EC8DA2CC98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2" name="Group 91">
              <a:extLst>
                <a:ext uri="{FF2B5EF4-FFF2-40B4-BE49-F238E27FC236}">
                  <a16:creationId xmlns:a16="http://schemas.microsoft.com/office/drawing/2014/main" id="{277EA843-D5F2-7A44-9A24-A87E7C5123E9}"/>
                </a:ext>
              </a:extLst>
            </p:cNvPr>
            <p:cNvGrpSpPr/>
            <p:nvPr userDrawn="1"/>
          </p:nvGrpSpPr>
          <p:grpSpPr>
            <a:xfrm>
              <a:off x="-288812" y="2999453"/>
              <a:ext cx="12600713" cy="1005840"/>
              <a:chOff x="487364" y="341313"/>
              <a:chExt cx="12600713" cy="1005840"/>
            </a:xfrm>
            <a:grpFill/>
          </p:grpSpPr>
          <p:pic>
            <p:nvPicPr>
              <p:cNvPr id="133" name="Graphic 132">
                <a:extLst>
                  <a:ext uri="{FF2B5EF4-FFF2-40B4-BE49-F238E27FC236}">
                    <a16:creationId xmlns:a16="http://schemas.microsoft.com/office/drawing/2014/main" id="{A46BAD14-6A61-594D-BD3C-E9AD6E2C29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34" name="Graphic 133">
                <a:extLst>
                  <a:ext uri="{FF2B5EF4-FFF2-40B4-BE49-F238E27FC236}">
                    <a16:creationId xmlns:a16="http://schemas.microsoft.com/office/drawing/2014/main" id="{50D4CF10-6725-4041-8CC7-42348A432D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35" name="Graphic 134">
                <a:extLst>
                  <a:ext uri="{FF2B5EF4-FFF2-40B4-BE49-F238E27FC236}">
                    <a16:creationId xmlns:a16="http://schemas.microsoft.com/office/drawing/2014/main" id="{1470AA5D-6CFC-3C4B-AAC2-C24C08BB74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36" name="Graphic 135">
                <a:extLst>
                  <a:ext uri="{FF2B5EF4-FFF2-40B4-BE49-F238E27FC236}">
                    <a16:creationId xmlns:a16="http://schemas.microsoft.com/office/drawing/2014/main" id="{E5A18950-B545-5145-AF3E-E2D9FB973CD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37" name="Graphic 136">
                <a:extLst>
                  <a:ext uri="{FF2B5EF4-FFF2-40B4-BE49-F238E27FC236}">
                    <a16:creationId xmlns:a16="http://schemas.microsoft.com/office/drawing/2014/main" id="{AC62EB84-9AB2-E34C-A4AC-7006AAD608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38" name="Graphic 137">
                <a:extLst>
                  <a:ext uri="{FF2B5EF4-FFF2-40B4-BE49-F238E27FC236}">
                    <a16:creationId xmlns:a16="http://schemas.microsoft.com/office/drawing/2014/main" id="{C0D5F2C8-0AD4-ED4E-9CA7-792541224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39" name="Graphic 138">
                <a:extLst>
                  <a:ext uri="{FF2B5EF4-FFF2-40B4-BE49-F238E27FC236}">
                    <a16:creationId xmlns:a16="http://schemas.microsoft.com/office/drawing/2014/main" id="{D2187703-C472-1046-AAA7-C137CC4B39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40" name="Graphic 139">
                <a:extLst>
                  <a:ext uri="{FF2B5EF4-FFF2-40B4-BE49-F238E27FC236}">
                    <a16:creationId xmlns:a16="http://schemas.microsoft.com/office/drawing/2014/main" id="{C5B264F8-EBE8-864E-AA49-CDFC4C96982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41" name="Graphic 140">
                <a:extLst>
                  <a:ext uri="{FF2B5EF4-FFF2-40B4-BE49-F238E27FC236}">
                    <a16:creationId xmlns:a16="http://schemas.microsoft.com/office/drawing/2014/main" id="{3C43F626-1EE9-6B47-98E6-27E3989BD9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3" name="Group 92">
              <a:extLst>
                <a:ext uri="{FF2B5EF4-FFF2-40B4-BE49-F238E27FC236}">
                  <a16:creationId xmlns:a16="http://schemas.microsoft.com/office/drawing/2014/main" id="{4EB4ACBF-5CD1-4E4F-AE9D-966DA21EBA90}"/>
                </a:ext>
              </a:extLst>
            </p:cNvPr>
            <p:cNvGrpSpPr/>
            <p:nvPr userDrawn="1"/>
          </p:nvGrpSpPr>
          <p:grpSpPr>
            <a:xfrm>
              <a:off x="487364" y="3871323"/>
              <a:ext cx="12600713" cy="1005840"/>
              <a:chOff x="487364" y="341313"/>
              <a:chExt cx="12600713" cy="1005840"/>
            </a:xfrm>
            <a:grpFill/>
          </p:grpSpPr>
          <p:pic>
            <p:nvPicPr>
              <p:cNvPr id="124" name="Graphic 123">
                <a:extLst>
                  <a:ext uri="{FF2B5EF4-FFF2-40B4-BE49-F238E27FC236}">
                    <a16:creationId xmlns:a16="http://schemas.microsoft.com/office/drawing/2014/main" id="{813CB652-051F-904D-925C-48F3EBEB0E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25" name="Graphic 124">
                <a:extLst>
                  <a:ext uri="{FF2B5EF4-FFF2-40B4-BE49-F238E27FC236}">
                    <a16:creationId xmlns:a16="http://schemas.microsoft.com/office/drawing/2014/main" id="{1800B63F-2D20-C84F-8838-7D38509C37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26" name="Graphic 125">
                <a:extLst>
                  <a:ext uri="{FF2B5EF4-FFF2-40B4-BE49-F238E27FC236}">
                    <a16:creationId xmlns:a16="http://schemas.microsoft.com/office/drawing/2014/main" id="{7631FBA7-1EE2-084D-9DCD-E7458FDD8F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27" name="Graphic 126">
                <a:extLst>
                  <a:ext uri="{FF2B5EF4-FFF2-40B4-BE49-F238E27FC236}">
                    <a16:creationId xmlns:a16="http://schemas.microsoft.com/office/drawing/2014/main" id="{E9116804-EB50-D14B-91C1-B78C4D0232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28" name="Graphic 127">
                <a:extLst>
                  <a:ext uri="{FF2B5EF4-FFF2-40B4-BE49-F238E27FC236}">
                    <a16:creationId xmlns:a16="http://schemas.microsoft.com/office/drawing/2014/main" id="{B37A266C-5D8C-874F-A44A-6CBF89A181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29" name="Graphic 128">
                <a:extLst>
                  <a:ext uri="{FF2B5EF4-FFF2-40B4-BE49-F238E27FC236}">
                    <a16:creationId xmlns:a16="http://schemas.microsoft.com/office/drawing/2014/main" id="{74328772-81A6-EF4B-8D27-4777D09327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30" name="Graphic 129">
                <a:extLst>
                  <a:ext uri="{FF2B5EF4-FFF2-40B4-BE49-F238E27FC236}">
                    <a16:creationId xmlns:a16="http://schemas.microsoft.com/office/drawing/2014/main" id="{E7EC8519-6B81-F846-BBD4-9C041E91C2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31" name="Graphic 130">
                <a:extLst>
                  <a:ext uri="{FF2B5EF4-FFF2-40B4-BE49-F238E27FC236}">
                    <a16:creationId xmlns:a16="http://schemas.microsoft.com/office/drawing/2014/main" id="{0F209F40-6CFF-B244-A37E-A049B632E8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32" name="Graphic 131">
                <a:extLst>
                  <a:ext uri="{FF2B5EF4-FFF2-40B4-BE49-F238E27FC236}">
                    <a16:creationId xmlns:a16="http://schemas.microsoft.com/office/drawing/2014/main" id="{716AC0FA-1D72-2542-85F6-69281FF6F5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4" name="Group 93">
              <a:extLst>
                <a:ext uri="{FF2B5EF4-FFF2-40B4-BE49-F238E27FC236}">
                  <a16:creationId xmlns:a16="http://schemas.microsoft.com/office/drawing/2014/main" id="{37B38DC2-C537-764A-8B67-390142A7D8FF}"/>
                </a:ext>
              </a:extLst>
            </p:cNvPr>
            <p:cNvGrpSpPr/>
            <p:nvPr userDrawn="1"/>
          </p:nvGrpSpPr>
          <p:grpSpPr>
            <a:xfrm>
              <a:off x="-288812" y="4785723"/>
              <a:ext cx="12600713" cy="1005840"/>
              <a:chOff x="487364" y="341313"/>
              <a:chExt cx="12600713" cy="1005840"/>
            </a:xfrm>
            <a:grpFill/>
          </p:grpSpPr>
          <p:pic>
            <p:nvPicPr>
              <p:cNvPr id="115" name="Graphic 114">
                <a:extLst>
                  <a:ext uri="{FF2B5EF4-FFF2-40B4-BE49-F238E27FC236}">
                    <a16:creationId xmlns:a16="http://schemas.microsoft.com/office/drawing/2014/main" id="{97743C90-4BE3-FD4F-A74A-77E8C6D28F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16" name="Graphic 115">
                <a:extLst>
                  <a:ext uri="{FF2B5EF4-FFF2-40B4-BE49-F238E27FC236}">
                    <a16:creationId xmlns:a16="http://schemas.microsoft.com/office/drawing/2014/main" id="{05F5ABE2-F097-0A4C-B354-42823E272A0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17" name="Graphic 116">
                <a:extLst>
                  <a:ext uri="{FF2B5EF4-FFF2-40B4-BE49-F238E27FC236}">
                    <a16:creationId xmlns:a16="http://schemas.microsoft.com/office/drawing/2014/main" id="{5EAB86AD-217C-DC4D-A676-AB3E9ED672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18" name="Graphic 117">
                <a:extLst>
                  <a:ext uri="{FF2B5EF4-FFF2-40B4-BE49-F238E27FC236}">
                    <a16:creationId xmlns:a16="http://schemas.microsoft.com/office/drawing/2014/main" id="{EDF951DE-6C71-8E45-A052-E3236265E3B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19" name="Graphic 118">
                <a:extLst>
                  <a:ext uri="{FF2B5EF4-FFF2-40B4-BE49-F238E27FC236}">
                    <a16:creationId xmlns:a16="http://schemas.microsoft.com/office/drawing/2014/main" id="{8BE056F1-ED7E-4146-AA04-85391418AD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20" name="Graphic 119">
                <a:extLst>
                  <a:ext uri="{FF2B5EF4-FFF2-40B4-BE49-F238E27FC236}">
                    <a16:creationId xmlns:a16="http://schemas.microsoft.com/office/drawing/2014/main" id="{3A605F2B-4E67-654F-A3D3-0843146A2A1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21" name="Graphic 120">
                <a:extLst>
                  <a:ext uri="{FF2B5EF4-FFF2-40B4-BE49-F238E27FC236}">
                    <a16:creationId xmlns:a16="http://schemas.microsoft.com/office/drawing/2014/main" id="{B8C63092-5B27-284F-B5EF-8F83550BB8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22" name="Graphic 121">
                <a:extLst>
                  <a:ext uri="{FF2B5EF4-FFF2-40B4-BE49-F238E27FC236}">
                    <a16:creationId xmlns:a16="http://schemas.microsoft.com/office/drawing/2014/main" id="{27EA1935-89CA-664E-9DD6-7D555040A5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23" name="Graphic 122">
                <a:extLst>
                  <a:ext uri="{FF2B5EF4-FFF2-40B4-BE49-F238E27FC236}">
                    <a16:creationId xmlns:a16="http://schemas.microsoft.com/office/drawing/2014/main" id="{B72108EC-2FEB-974B-9787-41D65AD710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5" name="Group 94">
              <a:extLst>
                <a:ext uri="{FF2B5EF4-FFF2-40B4-BE49-F238E27FC236}">
                  <a16:creationId xmlns:a16="http://schemas.microsoft.com/office/drawing/2014/main" id="{325AA7FE-6327-894D-A7A6-F9A58FA37855}"/>
                </a:ext>
              </a:extLst>
            </p:cNvPr>
            <p:cNvGrpSpPr/>
            <p:nvPr userDrawn="1"/>
          </p:nvGrpSpPr>
          <p:grpSpPr>
            <a:xfrm>
              <a:off x="487364" y="5615063"/>
              <a:ext cx="12600713" cy="1005840"/>
              <a:chOff x="487364" y="341313"/>
              <a:chExt cx="12600713" cy="1005840"/>
            </a:xfrm>
            <a:grpFill/>
          </p:grpSpPr>
          <p:pic>
            <p:nvPicPr>
              <p:cNvPr id="106" name="Graphic 105">
                <a:extLst>
                  <a:ext uri="{FF2B5EF4-FFF2-40B4-BE49-F238E27FC236}">
                    <a16:creationId xmlns:a16="http://schemas.microsoft.com/office/drawing/2014/main" id="{A0EA01B6-C986-734C-B5BB-64CBE4F3F6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07" name="Graphic 106">
                <a:extLst>
                  <a:ext uri="{FF2B5EF4-FFF2-40B4-BE49-F238E27FC236}">
                    <a16:creationId xmlns:a16="http://schemas.microsoft.com/office/drawing/2014/main" id="{3E96AF93-6392-634A-AFFC-23F8F5082A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08" name="Graphic 107">
                <a:extLst>
                  <a:ext uri="{FF2B5EF4-FFF2-40B4-BE49-F238E27FC236}">
                    <a16:creationId xmlns:a16="http://schemas.microsoft.com/office/drawing/2014/main" id="{A45B267E-E9AB-834F-AE9B-657EC592CA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09" name="Graphic 108">
                <a:extLst>
                  <a:ext uri="{FF2B5EF4-FFF2-40B4-BE49-F238E27FC236}">
                    <a16:creationId xmlns:a16="http://schemas.microsoft.com/office/drawing/2014/main" id="{168A0511-E5A7-734B-B36F-3B43BB53D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10" name="Graphic 109">
                <a:extLst>
                  <a:ext uri="{FF2B5EF4-FFF2-40B4-BE49-F238E27FC236}">
                    <a16:creationId xmlns:a16="http://schemas.microsoft.com/office/drawing/2014/main" id="{D6B57E07-A9F4-9C47-BE13-298A494AB1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11" name="Graphic 110">
                <a:extLst>
                  <a:ext uri="{FF2B5EF4-FFF2-40B4-BE49-F238E27FC236}">
                    <a16:creationId xmlns:a16="http://schemas.microsoft.com/office/drawing/2014/main" id="{2650B743-5964-1341-A58A-FF9BD87117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12" name="Graphic 111">
                <a:extLst>
                  <a:ext uri="{FF2B5EF4-FFF2-40B4-BE49-F238E27FC236}">
                    <a16:creationId xmlns:a16="http://schemas.microsoft.com/office/drawing/2014/main" id="{91B26E18-7571-5E4F-AEA3-D5BA8A50FA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13" name="Graphic 112">
                <a:extLst>
                  <a:ext uri="{FF2B5EF4-FFF2-40B4-BE49-F238E27FC236}">
                    <a16:creationId xmlns:a16="http://schemas.microsoft.com/office/drawing/2014/main" id="{BB429CC0-D349-3947-868A-A3E4A41BCF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14" name="Graphic 113">
                <a:extLst>
                  <a:ext uri="{FF2B5EF4-FFF2-40B4-BE49-F238E27FC236}">
                    <a16:creationId xmlns:a16="http://schemas.microsoft.com/office/drawing/2014/main" id="{7F173BE2-9A64-1349-BE2B-5687BCF117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6" name="Group 95">
              <a:extLst>
                <a:ext uri="{FF2B5EF4-FFF2-40B4-BE49-F238E27FC236}">
                  <a16:creationId xmlns:a16="http://schemas.microsoft.com/office/drawing/2014/main" id="{BB38E3DD-8C54-CA4C-9AC4-F38C6097BB1D}"/>
                </a:ext>
              </a:extLst>
            </p:cNvPr>
            <p:cNvGrpSpPr/>
            <p:nvPr userDrawn="1"/>
          </p:nvGrpSpPr>
          <p:grpSpPr>
            <a:xfrm>
              <a:off x="-288812" y="6529463"/>
              <a:ext cx="12600713" cy="1005840"/>
              <a:chOff x="487364" y="341313"/>
              <a:chExt cx="12600713" cy="1005840"/>
            </a:xfrm>
            <a:grpFill/>
          </p:grpSpPr>
          <p:pic>
            <p:nvPicPr>
              <p:cNvPr id="97" name="Graphic 96">
                <a:extLst>
                  <a:ext uri="{FF2B5EF4-FFF2-40B4-BE49-F238E27FC236}">
                    <a16:creationId xmlns:a16="http://schemas.microsoft.com/office/drawing/2014/main" id="{76E154C6-FE54-E947-BD08-3E6C5D5048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98" name="Graphic 97">
                <a:extLst>
                  <a:ext uri="{FF2B5EF4-FFF2-40B4-BE49-F238E27FC236}">
                    <a16:creationId xmlns:a16="http://schemas.microsoft.com/office/drawing/2014/main" id="{E890800B-4E1C-D24E-A3C0-089195AD34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99" name="Graphic 98">
                <a:extLst>
                  <a:ext uri="{FF2B5EF4-FFF2-40B4-BE49-F238E27FC236}">
                    <a16:creationId xmlns:a16="http://schemas.microsoft.com/office/drawing/2014/main" id="{6B1B6A0F-F54B-0E4C-8D30-A09398B082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00" name="Graphic 99">
                <a:extLst>
                  <a:ext uri="{FF2B5EF4-FFF2-40B4-BE49-F238E27FC236}">
                    <a16:creationId xmlns:a16="http://schemas.microsoft.com/office/drawing/2014/main" id="{0EAB0AC6-F041-F94A-8DF4-A125E829C5A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101" name="Graphic 100">
                <a:extLst>
                  <a:ext uri="{FF2B5EF4-FFF2-40B4-BE49-F238E27FC236}">
                    <a16:creationId xmlns:a16="http://schemas.microsoft.com/office/drawing/2014/main" id="{A20021B2-CE84-1C4F-82B8-FD10B8E76A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102" name="Graphic 101">
                <a:extLst>
                  <a:ext uri="{FF2B5EF4-FFF2-40B4-BE49-F238E27FC236}">
                    <a16:creationId xmlns:a16="http://schemas.microsoft.com/office/drawing/2014/main" id="{930A5C5F-F884-1840-800A-8814F2BAC04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103" name="Graphic 102">
                <a:extLst>
                  <a:ext uri="{FF2B5EF4-FFF2-40B4-BE49-F238E27FC236}">
                    <a16:creationId xmlns:a16="http://schemas.microsoft.com/office/drawing/2014/main" id="{0D26CB73-C310-7942-818B-5FC9CFBC99C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104" name="Graphic 103">
                <a:extLst>
                  <a:ext uri="{FF2B5EF4-FFF2-40B4-BE49-F238E27FC236}">
                    <a16:creationId xmlns:a16="http://schemas.microsoft.com/office/drawing/2014/main" id="{88E2CE63-DC1A-4842-8E1F-93005E86773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105" name="Graphic 104">
                <a:extLst>
                  <a:ext uri="{FF2B5EF4-FFF2-40B4-BE49-F238E27FC236}">
                    <a16:creationId xmlns:a16="http://schemas.microsoft.com/office/drawing/2014/main" id="{849C6A05-4020-9442-A4DE-C911B06DB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7" name="Rectangle 86">
            <a:extLst>
              <a:ext uri="{FF2B5EF4-FFF2-40B4-BE49-F238E27FC236}">
                <a16:creationId xmlns:a16="http://schemas.microsoft.com/office/drawing/2014/main" id="{5AC8B0EC-6E32-2543-BEB0-866DE624E171}"/>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3">
            <a:extLst>
              <a:ext uri="{FF2B5EF4-FFF2-40B4-BE49-F238E27FC236}">
                <a16:creationId xmlns:a16="http://schemas.microsoft.com/office/drawing/2014/main" id="{50B1BC34-7B8F-C94E-813F-EFF2E427508E}"/>
              </a:ext>
            </a:extLst>
          </p:cNvPr>
          <p:cNvPicPr>
            <a:picLocks noChangeAspect="1"/>
          </p:cNvPicPr>
          <p:nvPr userDrawn="1"/>
        </p:nvPicPr>
        <p:blipFill>
          <a:blip r:embed="rId4"/>
          <a:srcRect/>
          <a:stretch/>
        </p:blipFill>
        <p:spPr>
          <a:xfrm>
            <a:off x="498408" y="6502817"/>
            <a:ext cx="960120" cy="274320"/>
          </a:xfrm>
          <a:prstGeom prst="rect">
            <a:avLst/>
          </a:prstGeom>
        </p:spPr>
      </p:pic>
      <p:sp>
        <p:nvSpPr>
          <p:cNvPr id="4" name="Footer Placeholder 3">
            <a:extLst>
              <a:ext uri="{FF2B5EF4-FFF2-40B4-BE49-F238E27FC236}">
                <a16:creationId xmlns:a16="http://schemas.microsoft.com/office/drawing/2014/main" id="{26962B35-65AA-5C44-ADDB-370539A2C558}"/>
              </a:ext>
            </a:extLst>
          </p:cNvPr>
          <p:cNvSpPr>
            <a:spLocks noGrp="1"/>
          </p:cNvSpPr>
          <p:nvPr>
            <p:ph type="ftr" sz="quarter" idx="10"/>
          </p:nvPr>
        </p:nvSpPr>
        <p:spPr/>
        <p:txBody>
          <a:bodyPr/>
          <a:lstStyle/>
          <a:p>
            <a:r>
              <a:rPr lang="en-US"/>
              <a:t>© KPA 2019. ALL RIGHTS RESERVED. </a:t>
            </a:r>
            <a:endParaRPr lang="en-US" dirty="0"/>
          </a:p>
        </p:txBody>
      </p:sp>
      <p:sp>
        <p:nvSpPr>
          <p:cNvPr id="5" name="Slide Number Placeholder 4">
            <a:extLst>
              <a:ext uri="{FF2B5EF4-FFF2-40B4-BE49-F238E27FC236}">
                <a16:creationId xmlns:a16="http://schemas.microsoft.com/office/drawing/2014/main" id="{53A73685-C2F3-F44D-89F5-98FA8F318E85}"/>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169" name="Title 1">
            <a:extLst>
              <a:ext uri="{FF2B5EF4-FFF2-40B4-BE49-F238E27FC236}">
                <a16:creationId xmlns:a16="http://schemas.microsoft.com/office/drawing/2014/main" id="{93F04E22-937D-E64B-A153-545F4E57BFE0}"/>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71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C">
    <p:bg>
      <p:bgPr>
        <a:gradFill>
          <a:gsLst>
            <a:gs pos="100000">
              <a:srgbClr val="00AF9A"/>
            </a:gs>
            <a:gs pos="0">
              <a:schemeClr val="accent4"/>
            </a:gs>
          </a:gsLst>
          <a:lin ang="27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441ED2-DCC1-3746-8285-130EDFDC943D}"/>
              </a:ext>
            </a:extLst>
          </p:cNvPr>
          <p:cNvGrpSpPr/>
          <p:nvPr userDrawn="1"/>
        </p:nvGrpSpPr>
        <p:grpSpPr>
          <a:xfrm>
            <a:off x="-469566" y="-167995"/>
            <a:ext cx="13376889" cy="7193990"/>
            <a:chOff x="-288812" y="341313"/>
            <a:chExt cx="13376889" cy="7193990"/>
          </a:xfrm>
          <a:solidFill>
            <a:schemeClr val="bg1">
              <a:alpha val="8000"/>
            </a:schemeClr>
          </a:solidFill>
        </p:grpSpPr>
        <p:grpSp>
          <p:nvGrpSpPr>
            <p:cNvPr id="7" name="Group 6">
              <a:extLst>
                <a:ext uri="{FF2B5EF4-FFF2-40B4-BE49-F238E27FC236}">
                  <a16:creationId xmlns:a16="http://schemas.microsoft.com/office/drawing/2014/main" id="{76AC514F-FBA2-F246-8D51-BF6C0E97BD2D}"/>
                </a:ext>
              </a:extLst>
            </p:cNvPr>
            <p:cNvGrpSpPr/>
            <p:nvPr userDrawn="1"/>
          </p:nvGrpSpPr>
          <p:grpSpPr>
            <a:xfrm>
              <a:off x="487364" y="341313"/>
              <a:ext cx="12600713" cy="1005840"/>
              <a:chOff x="487364" y="341313"/>
              <a:chExt cx="12600713" cy="1005840"/>
            </a:xfrm>
            <a:grpFill/>
          </p:grpSpPr>
          <p:pic>
            <p:nvPicPr>
              <p:cNvPr id="79" name="Graphic 78">
                <a:extLst>
                  <a:ext uri="{FF2B5EF4-FFF2-40B4-BE49-F238E27FC236}">
                    <a16:creationId xmlns:a16="http://schemas.microsoft.com/office/drawing/2014/main" id="{0C1FFA7B-6EC2-3340-BDCB-09A503B120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80" name="Graphic 79">
                <a:extLst>
                  <a:ext uri="{FF2B5EF4-FFF2-40B4-BE49-F238E27FC236}">
                    <a16:creationId xmlns:a16="http://schemas.microsoft.com/office/drawing/2014/main" id="{06DB5328-6500-2540-AA4C-7B0A4A3137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81" name="Graphic 80">
                <a:extLst>
                  <a:ext uri="{FF2B5EF4-FFF2-40B4-BE49-F238E27FC236}">
                    <a16:creationId xmlns:a16="http://schemas.microsoft.com/office/drawing/2014/main" id="{F273B3FE-8F02-2A49-94B1-66AEFF8987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82" name="Graphic 81">
                <a:extLst>
                  <a:ext uri="{FF2B5EF4-FFF2-40B4-BE49-F238E27FC236}">
                    <a16:creationId xmlns:a16="http://schemas.microsoft.com/office/drawing/2014/main" id="{75F1C832-B26C-5844-BDB0-79FD8F1C43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83" name="Graphic 82">
                <a:extLst>
                  <a:ext uri="{FF2B5EF4-FFF2-40B4-BE49-F238E27FC236}">
                    <a16:creationId xmlns:a16="http://schemas.microsoft.com/office/drawing/2014/main" id="{7929C76F-9F4D-B14E-82E8-F9C2AEF9AB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84" name="Graphic 83">
                <a:extLst>
                  <a:ext uri="{FF2B5EF4-FFF2-40B4-BE49-F238E27FC236}">
                    <a16:creationId xmlns:a16="http://schemas.microsoft.com/office/drawing/2014/main" id="{9A970A23-4E61-5F43-8C05-393A760BD0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85" name="Graphic 84">
                <a:extLst>
                  <a:ext uri="{FF2B5EF4-FFF2-40B4-BE49-F238E27FC236}">
                    <a16:creationId xmlns:a16="http://schemas.microsoft.com/office/drawing/2014/main" id="{FFD882B8-B8D7-8643-893D-D4975DB1A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86" name="Graphic 85">
                <a:extLst>
                  <a:ext uri="{FF2B5EF4-FFF2-40B4-BE49-F238E27FC236}">
                    <a16:creationId xmlns:a16="http://schemas.microsoft.com/office/drawing/2014/main" id="{0174BDE5-2324-794E-B217-171D782EAB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87" name="Graphic 86">
                <a:extLst>
                  <a:ext uri="{FF2B5EF4-FFF2-40B4-BE49-F238E27FC236}">
                    <a16:creationId xmlns:a16="http://schemas.microsoft.com/office/drawing/2014/main" id="{8B4424F9-7BAB-2143-B7C2-4CB8BEFFE8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9" name="Group 8">
              <a:extLst>
                <a:ext uri="{FF2B5EF4-FFF2-40B4-BE49-F238E27FC236}">
                  <a16:creationId xmlns:a16="http://schemas.microsoft.com/office/drawing/2014/main" id="{7C1D9C88-5ADF-9D49-B64E-3820B3EF6236}"/>
                </a:ext>
              </a:extLst>
            </p:cNvPr>
            <p:cNvGrpSpPr/>
            <p:nvPr userDrawn="1"/>
          </p:nvGrpSpPr>
          <p:grpSpPr>
            <a:xfrm>
              <a:off x="-288812" y="1255713"/>
              <a:ext cx="12600713" cy="1005840"/>
              <a:chOff x="487364" y="341313"/>
              <a:chExt cx="12600713" cy="1005840"/>
            </a:xfrm>
            <a:grpFill/>
          </p:grpSpPr>
          <p:pic>
            <p:nvPicPr>
              <p:cNvPr id="70" name="Graphic 69">
                <a:extLst>
                  <a:ext uri="{FF2B5EF4-FFF2-40B4-BE49-F238E27FC236}">
                    <a16:creationId xmlns:a16="http://schemas.microsoft.com/office/drawing/2014/main" id="{DE8895BD-B137-EB49-8B54-DFEAA353BA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71" name="Graphic 70">
                <a:extLst>
                  <a:ext uri="{FF2B5EF4-FFF2-40B4-BE49-F238E27FC236}">
                    <a16:creationId xmlns:a16="http://schemas.microsoft.com/office/drawing/2014/main" id="{9E1464EE-2C55-7044-A2F7-AD3D4E4A1B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72" name="Graphic 71">
                <a:extLst>
                  <a:ext uri="{FF2B5EF4-FFF2-40B4-BE49-F238E27FC236}">
                    <a16:creationId xmlns:a16="http://schemas.microsoft.com/office/drawing/2014/main" id="{73BA7787-E5D9-1640-8C0D-E03BD02C55F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73" name="Graphic 72">
                <a:extLst>
                  <a:ext uri="{FF2B5EF4-FFF2-40B4-BE49-F238E27FC236}">
                    <a16:creationId xmlns:a16="http://schemas.microsoft.com/office/drawing/2014/main" id="{0731D445-757E-5D4D-88ED-D42CD39BDC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74" name="Graphic 73">
                <a:extLst>
                  <a:ext uri="{FF2B5EF4-FFF2-40B4-BE49-F238E27FC236}">
                    <a16:creationId xmlns:a16="http://schemas.microsoft.com/office/drawing/2014/main" id="{4FF41385-841E-9741-907A-C744DA9F74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75" name="Graphic 74">
                <a:extLst>
                  <a:ext uri="{FF2B5EF4-FFF2-40B4-BE49-F238E27FC236}">
                    <a16:creationId xmlns:a16="http://schemas.microsoft.com/office/drawing/2014/main" id="{5EC1CBAE-9684-6549-B482-931FD6037C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76" name="Graphic 75">
                <a:extLst>
                  <a:ext uri="{FF2B5EF4-FFF2-40B4-BE49-F238E27FC236}">
                    <a16:creationId xmlns:a16="http://schemas.microsoft.com/office/drawing/2014/main" id="{129FD6E9-1A2D-FA4F-B6C5-0D123BFEC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77" name="Graphic 76">
                <a:extLst>
                  <a:ext uri="{FF2B5EF4-FFF2-40B4-BE49-F238E27FC236}">
                    <a16:creationId xmlns:a16="http://schemas.microsoft.com/office/drawing/2014/main" id="{01822F3D-B9D9-4F47-9315-3074634D0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78" name="Graphic 77">
                <a:extLst>
                  <a:ext uri="{FF2B5EF4-FFF2-40B4-BE49-F238E27FC236}">
                    <a16:creationId xmlns:a16="http://schemas.microsoft.com/office/drawing/2014/main" id="{5147C8FD-B5FB-214C-8E54-2F7DDC593E1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0" name="Group 9">
              <a:extLst>
                <a:ext uri="{FF2B5EF4-FFF2-40B4-BE49-F238E27FC236}">
                  <a16:creationId xmlns:a16="http://schemas.microsoft.com/office/drawing/2014/main" id="{BE906AAE-0A66-B646-A1D7-780B74CACF89}"/>
                </a:ext>
              </a:extLst>
            </p:cNvPr>
            <p:cNvGrpSpPr/>
            <p:nvPr userDrawn="1"/>
          </p:nvGrpSpPr>
          <p:grpSpPr>
            <a:xfrm>
              <a:off x="487364" y="2085053"/>
              <a:ext cx="12600713" cy="1005840"/>
              <a:chOff x="487364" y="341313"/>
              <a:chExt cx="12600713" cy="1005840"/>
            </a:xfrm>
            <a:grpFill/>
          </p:grpSpPr>
          <p:pic>
            <p:nvPicPr>
              <p:cNvPr id="61" name="Graphic 60">
                <a:extLst>
                  <a:ext uri="{FF2B5EF4-FFF2-40B4-BE49-F238E27FC236}">
                    <a16:creationId xmlns:a16="http://schemas.microsoft.com/office/drawing/2014/main" id="{A9BE9131-9604-8E44-9DB3-DDD52821AC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62" name="Graphic 61">
                <a:extLst>
                  <a:ext uri="{FF2B5EF4-FFF2-40B4-BE49-F238E27FC236}">
                    <a16:creationId xmlns:a16="http://schemas.microsoft.com/office/drawing/2014/main" id="{C6FA46CD-7F8F-4842-99F1-039D47CF6D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63" name="Graphic 62">
                <a:extLst>
                  <a:ext uri="{FF2B5EF4-FFF2-40B4-BE49-F238E27FC236}">
                    <a16:creationId xmlns:a16="http://schemas.microsoft.com/office/drawing/2014/main" id="{FEF39CB2-895E-E34C-8D9F-8D82BDD1C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64" name="Graphic 63">
                <a:extLst>
                  <a:ext uri="{FF2B5EF4-FFF2-40B4-BE49-F238E27FC236}">
                    <a16:creationId xmlns:a16="http://schemas.microsoft.com/office/drawing/2014/main" id="{9FBB6998-D0FB-9E4A-85D0-E321BB870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65" name="Graphic 64">
                <a:extLst>
                  <a:ext uri="{FF2B5EF4-FFF2-40B4-BE49-F238E27FC236}">
                    <a16:creationId xmlns:a16="http://schemas.microsoft.com/office/drawing/2014/main" id="{BA45F914-9715-FB43-BCC2-2D3831F66A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66" name="Graphic 65">
                <a:extLst>
                  <a:ext uri="{FF2B5EF4-FFF2-40B4-BE49-F238E27FC236}">
                    <a16:creationId xmlns:a16="http://schemas.microsoft.com/office/drawing/2014/main" id="{F40439D7-EBB0-8C4A-817D-A987A8AC89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67" name="Graphic 66">
                <a:extLst>
                  <a:ext uri="{FF2B5EF4-FFF2-40B4-BE49-F238E27FC236}">
                    <a16:creationId xmlns:a16="http://schemas.microsoft.com/office/drawing/2014/main" id="{844A1BDA-E602-8D40-826A-4176CAB8565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68" name="Graphic 67">
                <a:extLst>
                  <a:ext uri="{FF2B5EF4-FFF2-40B4-BE49-F238E27FC236}">
                    <a16:creationId xmlns:a16="http://schemas.microsoft.com/office/drawing/2014/main" id="{76CDB71E-0401-B44D-91CD-F2B2DEC84A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9" name="Graphic 68">
                <a:extLst>
                  <a:ext uri="{FF2B5EF4-FFF2-40B4-BE49-F238E27FC236}">
                    <a16:creationId xmlns:a16="http://schemas.microsoft.com/office/drawing/2014/main" id="{27BE0C69-B6F1-9341-AC79-8C9CB968380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1" name="Group 10">
              <a:extLst>
                <a:ext uri="{FF2B5EF4-FFF2-40B4-BE49-F238E27FC236}">
                  <a16:creationId xmlns:a16="http://schemas.microsoft.com/office/drawing/2014/main" id="{BC111ADF-0D4E-4D45-AC95-CD7B10D7CF7B}"/>
                </a:ext>
              </a:extLst>
            </p:cNvPr>
            <p:cNvGrpSpPr/>
            <p:nvPr userDrawn="1"/>
          </p:nvGrpSpPr>
          <p:grpSpPr>
            <a:xfrm>
              <a:off x="-288812" y="2999453"/>
              <a:ext cx="12600713" cy="1005840"/>
              <a:chOff x="487364" y="341313"/>
              <a:chExt cx="12600713" cy="1005840"/>
            </a:xfrm>
            <a:grpFill/>
          </p:grpSpPr>
          <p:pic>
            <p:nvPicPr>
              <p:cNvPr id="52" name="Graphic 51">
                <a:extLst>
                  <a:ext uri="{FF2B5EF4-FFF2-40B4-BE49-F238E27FC236}">
                    <a16:creationId xmlns:a16="http://schemas.microsoft.com/office/drawing/2014/main" id="{E1965EFD-4D99-AF40-98EE-D7DF22F225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53" name="Graphic 52">
                <a:extLst>
                  <a:ext uri="{FF2B5EF4-FFF2-40B4-BE49-F238E27FC236}">
                    <a16:creationId xmlns:a16="http://schemas.microsoft.com/office/drawing/2014/main" id="{EB51BA1A-3502-0E44-8855-C90093FDC33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54" name="Graphic 53">
                <a:extLst>
                  <a:ext uri="{FF2B5EF4-FFF2-40B4-BE49-F238E27FC236}">
                    <a16:creationId xmlns:a16="http://schemas.microsoft.com/office/drawing/2014/main" id="{329F340C-0DA1-1A44-981D-C4A89A90547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55" name="Graphic 54">
                <a:extLst>
                  <a:ext uri="{FF2B5EF4-FFF2-40B4-BE49-F238E27FC236}">
                    <a16:creationId xmlns:a16="http://schemas.microsoft.com/office/drawing/2014/main" id="{344E3ACD-BBB6-AA4B-B82F-A10B603DA6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56" name="Graphic 55">
                <a:extLst>
                  <a:ext uri="{FF2B5EF4-FFF2-40B4-BE49-F238E27FC236}">
                    <a16:creationId xmlns:a16="http://schemas.microsoft.com/office/drawing/2014/main" id="{5EDED437-8F31-0E4A-B720-0767BF9C591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57" name="Graphic 56">
                <a:extLst>
                  <a:ext uri="{FF2B5EF4-FFF2-40B4-BE49-F238E27FC236}">
                    <a16:creationId xmlns:a16="http://schemas.microsoft.com/office/drawing/2014/main" id="{2896DA29-14B1-F447-B2E9-80807F7772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58" name="Graphic 57">
                <a:extLst>
                  <a:ext uri="{FF2B5EF4-FFF2-40B4-BE49-F238E27FC236}">
                    <a16:creationId xmlns:a16="http://schemas.microsoft.com/office/drawing/2014/main" id="{D1459984-8273-CD40-B488-820984410E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9" name="Graphic 58">
                <a:extLst>
                  <a:ext uri="{FF2B5EF4-FFF2-40B4-BE49-F238E27FC236}">
                    <a16:creationId xmlns:a16="http://schemas.microsoft.com/office/drawing/2014/main" id="{4B3282C6-300E-9648-8BD6-D098473E3E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60" name="Graphic 59">
                <a:extLst>
                  <a:ext uri="{FF2B5EF4-FFF2-40B4-BE49-F238E27FC236}">
                    <a16:creationId xmlns:a16="http://schemas.microsoft.com/office/drawing/2014/main" id="{DFD47716-F54B-1E49-9FCC-B3DDFD3690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2" name="Group 11">
              <a:extLst>
                <a:ext uri="{FF2B5EF4-FFF2-40B4-BE49-F238E27FC236}">
                  <a16:creationId xmlns:a16="http://schemas.microsoft.com/office/drawing/2014/main" id="{99E48EBD-89CB-2448-ABEB-885F4602C31C}"/>
                </a:ext>
              </a:extLst>
            </p:cNvPr>
            <p:cNvGrpSpPr/>
            <p:nvPr userDrawn="1"/>
          </p:nvGrpSpPr>
          <p:grpSpPr>
            <a:xfrm>
              <a:off x="487364" y="3871323"/>
              <a:ext cx="12600713" cy="1005840"/>
              <a:chOff x="487364" y="341313"/>
              <a:chExt cx="12600713" cy="1005840"/>
            </a:xfrm>
            <a:grpFill/>
          </p:grpSpPr>
          <p:pic>
            <p:nvPicPr>
              <p:cNvPr id="43" name="Graphic 42">
                <a:extLst>
                  <a:ext uri="{FF2B5EF4-FFF2-40B4-BE49-F238E27FC236}">
                    <a16:creationId xmlns:a16="http://schemas.microsoft.com/office/drawing/2014/main" id="{10B8CD2E-809D-F04A-871D-CD3B67174F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44" name="Graphic 43">
                <a:extLst>
                  <a:ext uri="{FF2B5EF4-FFF2-40B4-BE49-F238E27FC236}">
                    <a16:creationId xmlns:a16="http://schemas.microsoft.com/office/drawing/2014/main" id="{E64978F3-50D7-B64F-805E-C86E4ACE0E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45" name="Graphic 44">
                <a:extLst>
                  <a:ext uri="{FF2B5EF4-FFF2-40B4-BE49-F238E27FC236}">
                    <a16:creationId xmlns:a16="http://schemas.microsoft.com/office/drawing/2014/main" id="{2AECB572-5E7E-814D-8BF1-81447B2D27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46" name="Graphic 45">
                <a:extLst>
                  <a:ext uri="{FF2B5EF4-FFF2-40B4-BE49-F238E27FC236}">
                    <a16:creationId xmlns:a16="http://schemas.microsoft.com/office/drawing/2014/main" id="{0D60B6AE-7EC1-F142-A259-9EFD9B0F7B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47" name="Graphic 46">
                <a:extLst>
                  <a:ext uri="{FF2B5EF4-FFF2-40B4-BE49-F238E27FC236}">
                    <a16:creationId xmlns:a16="http://schemas.microsoft.com/office/drawing/2014/main" id="{07C0F2E1-33DB-144A-9429-FD22CCB3CB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48" name="Graphic 47">
                <a:extLst>
                  <a:ext uri="{FF2B5EF4-FFF2-40B4-BE49-F238E27FC236}">
                    <a16:creationId xmlns:a16="http://schemas.microsoft.com/office/drawing/2014/main" id="{CC3BB3A1-A451-D44D-B16C-65B47C04D94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9" name="Graphic 48">
                <a:extLst>
                  <a:ext uri="{FF2B5EF4-FFF2-40B4-BE49-F238E27FC236}">
                    <a16:creationId xmlns:a16="http://schemas.microsoft.com/office/drawing/2014/main" id="{02EE68CB-8E9B-1449-A0E9-B1D3C1C733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50" name="Graphic 49">
                <a:extLst>
                  <a:ext uri="{FF2B5EF4-FFF2-40B4-BE49-F238E27FC236}">
                    <a16:creationId xmlns:a16="http://schemas.microsoft.com/office/drawing/2014/main" id="{9597B132-E91B-4644-BCF6-336E5A59CE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51" name="Graphic 50">
                <a:extLst>
                  <a:ext uri="{FF2B5EF4-FFF2-40B4-BE49-F238E27FC236}">
                    <a16:creationId xmlns:a16="http://schemas.microsoft.com/office/drawing/2014/main" id="{FBD4F93B-34D2-BF4D-83E9-AD82016D7D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3" name="Group 12">
              <a:extLst>
                <a:ext uri="{FF2B5EF4-FFF2-40B4-BE49-F238E27FC236}">
                  <a16:creationId xmlns:a16="http://schemas.microsoft.com/office/drawing/2014/main" id="{C290A7AA-954E-0D4B-8388-606C07A8BF83}"/>
                </a:ext>
              </a:extLst>
            </p:cNvPr>
            <p:cNvGrpSpPr/>
            <p:nvPr userDrawn="1"/>
          </p:nvGrpSpPr>
          <p:grpSpPr>
            <a:xfrm>
              <a:off x="-288812" y="4785723"/>
              <a:ext cx="12600713" cy="1005840"/>
              <a:chOff x="487364" y="341313"/>
              <a:chExt cx="12600713" cy="1005840"/>
            </a:xfrm>
            <a:grpFill/>
          </p:grpSpPr>
          <p:pic>
            <p:nvPicPr>
              <p:cNvPr id="34" name="Graphic 33">
                <a:extLst>
                  <a:ext uri="{FF2B5EF4-FFF2-40B4-BE49-F238E27FC236}">
                    <a16:creationId xmlns:a16="http://schemas.microsoft.com/office/drawing/2014/main" id="{F0B164E5-AAF3-3E49-B592-98B96F59C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35" name="Graphic 34">
                <a:extLst>
                  <a:ext uri="{FF2B5EF4-FFF2-40B4-BE49-F238E27FC236}">
                    <a16:creationId xmlns:a16="http://schemas.microsoft.com/office/drawing/2014/main" id="{6FD9D9CD-AD53-524C-A13E-F482412FEF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36" name="Graphic 35">
                <a:extLst>
                  <a:ext uri="{FF2B5EF4-FFF2-40B4-BE49-F238E27FC236}">
                    <a16:creationId xmlns:a16="http://schemas.microsoft.com/office/drawing/2014/main" id="{92E50210-9EF6-E245-A053-0F23B4CFF3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37" name="Graphic 36">
                <a:extLst>
                  <a:ext uri="{FF2B5EF4-FFF2-40B4-BE49-F238E27FC236}">
                    <a16:creationId xmlns:a16="http://schemas.microsoft.com/office/drawing/2014/main" id="{405FC965-66E7-C348-92E3-1CC59FC06F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38" name="Graphic 37">
                <a:extLst>
                  <a:ext uri="{FF2B5EF4-FFF2-40B4-BE49-F238E27FC236}">
                    <a16:creationId xmlns:a16="http://schemas.microsoft.com/office/drawing/2014/main" id="{D6BE0D79-6FA2-AC46-8E5C-41D7487772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9" name="Graphic 38">
                <a:extLst>
                  <a:ext uri="{FF2B5EF4-FFF2-40B4-BE49-F238E27FC236}">
                    <a16:creationId xmlns:a16="http://schemas.microsoft.com/office/drawing/2014/main" id="{35991A93-F4CE-A344-980B-D731E9F327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40" name="Graphic 39">
                <a:extLst>
                  <a:ext uri="{FF2B5EF4-FFF2-40B4-BE49-F238E27FC236}">
                    <a16:creationId xmlns:a16="http://schemas.microsoft.com/office/drawing/2014/main" id="{B3B62645-0406-3E40-BE67-9CB119B802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41" name="Graphic 40">
                <a:extLst>
                  <a:ext uri="{FF2B5EF4-FFF2-40B4-BE49-F238E27FC236}">
                    <a16:creationId xmlns:a16="http://schemas.microsoft.com/office/drawing/2014/main" id="{1B43DC46-3CFB-504C-91A6-7CAF91FF2E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42" name="Graphic 41">
                <a:extLst>
                  <a:ext uri="{FF2B5EF4-FFF2-40B4-BE49-F238E27FC236}">
                    <a16:creationId xmlns:a16="http://schemas.microsoft.com/office/drawing/2014/main" id="{AEE91960-D454-F34A-86CC-0B545DF8D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4" name="Group 13">
              <a:extLst>
                <a:ext uri="{FF2B5EF4-FFF2-40B4-BE49-F238E27FC236}">
                  <a16:creationId xmlns:a16="http://schemas.microsoft.com/office/drawing/2014/main" id="{13AECA79-A404-E842-A9AB-C63F679746B9}"/>
                </a:ext>
              </a:extLst>
            </p:cNvPr>
            <p:cNvGrpSpPr/>
            <p:nvPr userDrawn="1"/>
          </p:nvGrpSpPr>
          <p:grpSpPr>
            <a:xfrm>
              <a:off x="487364" y="5615063"/>
              <a:ext cx="12600713" cy="1005840"/>
              <a:chOff x="487364" y="341313"/>
              <a:chExt cx="12600713" cy="1005840"/>
            </a:xfrm>
            <a:grpFill/>
          </p:grpSpPr>
          <p:pic>
            <p:nvPicPr>
              <p:cNvPr id="25" name="Graphic 24">
                <a:extLst>
                  <a:ext uri="{FF2B5EF4-FFF2-40B4-BE49-F238E27FC236}">
                    <a16:creationId xmlns:a16="http://schemas.microsoft.com/office/drawing/2014/main" id="{64EB6C27-1C86-8547-9B2D-D65BAABE2D5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26" name="Graphic 25">
                <a:extLst>
                  <a:ext uri="{FF2B5EF4-FFF2-40B4-BE49-F238E27FC236}">
                    <a16:creationId xmlns:a16="http://schemas.microsoft.com/office/drawing/2014/main" id="{89F63A6B-872E-1947-BC1F-1EAE3C539F4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27" name="Graphic 26">
                <a:extLst>
                  <a:ext uri="{FF2B5EF4-FFF2-40B4-BE49-F238E27FC236}">
                    <a16:creationId xmlns:a16="http://schemas.microsoft.com/office/drawing/2014/main" id="{E017D476-238E-3E46-A0B7-E280DE5D8E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28" name="Graphic 27">
                <a:extLst>
                  <a:ext uri="{FF2B5EF4-FFF2-40B4-BE49-F238E27FC236}">
                    <a16:creationId xmlns:a16="http://schemas.microsoft.com/office/drawing/2014/main" id="{1CD7B741-C983-E04A-A973-E9A0B9BBB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9" name="Graphic 28">
                <a:extLst>
                  <a:ext uri="{FF2B5EF4-FFF2-40B4-BE49-F238E27FC236}">
                    <a16:creationId xmlns:a16="http://schemas.microsoft.com/office/drawing/2014/main" id="{F26D1ED8-5F71-B84F-A09C-7039B4FFA34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30" name="Graphic 29">
                <a:extLst>
                  <a:ext uri="{FF2B5EF4-FFF2-40B4-BE49-F238E27FC236}">
                    <a16:creationId xmlns:a16="http://schemas.microsoft.com/office/drawing/2014/main" id="{530B539D-1B0C-8349-9ED7-F8D32DF98A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31" name="Graphic 30">
                <a:extLst>
                  <a:ext uri="{FF2B5EF4-FFF2-40B4-BE49-F238E27FC236}">
                    <a16:creationId xmlns:a16="http://schemas.microsoft.com/office/drawing/2014/main" id="{1A05BA7A-FF21-2C48-BB5F-453CCCFAE9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32" name="Graphic 31">
                <a:extLst>
                  <a:ext uri="{FF2B5EF4-FFF2-40B4-BE49-F238E27FC236}">
                    <a16:creationId xmlns:a16="http://schemas.microsoft.com/office/drawing/2014/main" id="{D8B328F8-CBF9-FE41-84A8-C1E1905791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33" name="Graphic 32">
                <a:extLst>
                  <a:ext uri="{FF2B5EF4-FFF2-40B4-BE49-F238E27FC236}">
                    <a16:creationId xmlns:a16="http://schemas.microsoft.com/office/drawing/2014/main" id="{3AAA85DE-74F3-6F4A-8A20-B2778ABB4ED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nvGrpSpPr>
            <p:cNvPr id="15" name="Group 14">
              <a:extLst>
                <a:ext uri="{FF2B5EF4-FFF2-40B4-BE49-F238E27FC236}">
                  <a16:creationId xmlns:a16="http://schemas.microsoft.com/office/drawing/2014/main" id="{BD259584-EE39-BA43-94B7-C9C9B6148533}"/>
                </a:ext>
              </a:extLst>
            </p:cNvPr>
            <p:cNvGrpSpPr/>
            <p:nvPr userDrawn="1"/>
          </p:nvGrpSpPr>
          <p:grpSpPr>
            <a:xfrm>
              <a:off x="-288812" y="6529463"/>
              <a:ext cx="12600713" cy="1005840"/>
              <a:chOff x="487364" y="341313"/>
              <a:chExt cx="12600713" cy="1005840"/>
            </a:xfrm>
            <a:grpFill/>
          </p:grpSpPr>
          <p:pic>
            <p:nvPicPr>
              <p:cNvPr id="16" name="Graphic 15">
                <a:extLst>
                  <a:ext uri="{FF2B5EF4-FFF2-40B4-BE49-F238E27FC236}">
                    <a16:creationId xmlns:a16="http://schemas.microsoft.com/office/drawing/2014/main" id="{E4A5BA57-9452-5949-86AC-65803B7A71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364" y="341313"/>
                <a:ext cx="842100" cy="1005840"/>
              </a:xfrm>
              <a:prstGeom prst="rect">
                <a:avLst/>
              </a:prstGeom>
            </p:spPr>
          </p:pic>
          <p:pic>
            <p:nvPicPr>
              <p:cNvPr id="17" name="Graphic 16">
                <a:extLst>
                  <a:ext uri="{FF2B5EF4-FFF2-40B4-BE49-F238E27FC236}">
                    <a16:creationId xmlns:a16="http://schemas.microsoft.com/office/drawing/2014/main" id="{A2C6E7C3-8BBE-7A49-A419-C99CCBC789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7191" y="341313"/>
                <a:ext cx="842100" cy="1005840"/>
              </a:xfrm>
              <a:prstGeom prst="rect">
                <a:avLst/>
              </a:prstGeom>
            </p:spPr>
          </p:pic>
          <p:pic>
            <p:nvPicPr>
              <p:cNvPr id="18" name="Graphic 17">
                <a:extLst>
                  <a:ext uri="{FF2B5EF4-FFF2-40B4-BE49-F238E27FC236}">
                    <a16:creationId xmlns:a16="http://schemas.microsoft.com/office/drawing/2014/main" id="{A922489E-F493-E448-AEEB-A27771CF37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27018" y="341313"/>
                <a:ext cx="842100" cy="1005840"/>
              </a:xfrm>
              <a:prstGeom prst="rect">
                <a:avLst/>
              </a:prstGeom>
            </p:spPr>
          </p:pic>
          <p:pic>
            <p:nvPicPr>
              <p:cNvPr id="19" name="Graphic 18">
                <a:extLst>
                  <a:ext uri="{FF2B5EF4-FFF2-40B4-BE49-F238E27FC236}">
                    <a16:creationId xmlns:a16="http://schemas.microsoft.com/office/drawing/2014/main" id="{ECB5874D-7839-B841-8E2A-4803D9F9BE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6845" y="341313"/>
                <a:ext cx="842100" cy="1005840"/>
              </a:xfrm>
              <a:prstGeom prst="rect">
                <a:avLst/>
              </a:prstGeom>
            </p:spPr>
          </p:pic>
          <p:pic>
            <p:nvPicPr>
              <p:cNvPr id="20" name="Graphic 19">
                <a:extLst>
                  <a:ext uri="{FF2B5EF4-FFF2-40B4-BE49-F238E27FC236}">
                    <a16:creationId xmlns:a16="http://schemas.microsoft.com/office/drawing/2014/main" id="{7EF5CBA3-E952-5045-8E5A-323E639B311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6672" y="341313"/>
                <a:ext cx="842100" cy="1005840"/>
              </a:xfrm>
              <a:prstGeom prst="rect">
                <a:avLst/>
              </a:prstGeom>
            </p:spPr>
          </p:pic>
          <p:pic>
            <p:nvPicPr>
              <p:cNvPr id="21" name="Graphic 20">
                <a:extLst>
                  <a:ext uri="{FF2B5EF4-FFF2-40B4-BE49-F238E27FC236}">
                    <a16:creationId xmlns:a16="http://schemas.microsoft.com/office/drawing/2014/main" id="{05DDB0D8-DDC6-7948-867B-559DECD583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6499" y="341313"/>
                <a:ext cx="842100" cy="1005840"/>
              </a:xfrm>
              <a:prstGeom prst="rect">
                <a:avLst/>
              </a:prstGeom>
            </p:spPr>
          </p:pic>
          <p:pic>
            <p:nvPicPr>
              <p:cNvPr id="22" name="Graphic 21">
                <a:extLst>
                  <a:ext uri="{FF2B5EF4-FFF2-40B4-BE49-F238E27FC236}">
                    <a16:creationId xmlns:a16="http://schemas.microsoft.com/office/drawing/2014/main" id="{DD406D1D-20F1-AB4B-9187-324E878F78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6326" y="341313"/>
                <a:ext cx="842100" cy="1005840"/>
              </a:xfrm>
              <a:prstGeom prst="rect">
                <a:avLst/>
              </a:prstGeom>
            </p:spPr>
          </p:pic>
          <p:pic>
            <p:nvPicPr>
              <p:cNvPr id="23" name="Graphic 22">
                <a:extLst>
                  <a:ext uri="{FF2B5EF4-FFF2-40B4-BE49-F238E27FC236}">
                    <a16:creationId xmlns:a16="http://schemas.microsoft.com/office/drawing/2014/main" id="{0FD17B68-19EE-BB41-9524-145BC417B6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153" y="341313"/>
                <a:ext cx="842100" cy="1005840"/>
              </a:xfrm>
              <a:prstGeom prst="rect">
                <a:avLst/>
              </a:prstGeom>
            </p:spPr>
          </p:pic>
          <p:pic>
            <p:nvPicPr>
              <p:cNvPr id="24" name="Graphic 23">
                <a:extLst>
                  <a:ext uri="{FF2B5EF4-FFF2-40B4-BE49-F238E27FC236}">
                    <a16:creationId xmlns:a16="http://schemas.microsoft.com/office/drawing/2014/main" id="{B455916F-7697-7E4A-850D-B2F37AC375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45977" y="341313"/>
                <a:ext cx="842100" cy="1005840"/>
              </a:xfrm>
              <a:prstGeom prst="rect">
                <a:avLst/>
              </a:prstGeom>
            </p:spPr>
          </p:pic>
        </p:grpSp>
      </p:grpSp>
      <p:sp>
        <p:nvSpPr>
          <p:cNvPr id="89" name="Rectangle 88">
            <a:extLst>
              <a:ext uri="{FF2B5EF4-FFF2-40B4-BE49-F238E27FC236}">
                <a16:creationId xmlns:a16="http://schemas.microsoft.com/office/drawing/2014/main" id="{60DF9B95-2C74-3D4C-BBC5-79986CE406F8}"/>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13">
            <a:extLst>
              <a:ext uri="{FF2B5EF4-FFF2-40B4-BE49-F238E27FC236}">
                <a16:creationId xmlns:a16="http://schemas.microsoft.com/office/drawing/2014/main" id="{2155C7E5-6A4F-5441-A8F1-64E8366EDA0B}"/>
              </a:ext>
            </a:extLst>
          </p:cNvPr>
          <p:cNvPicPr>
            <a:picLocks noChangeAspect="1"/>
          </p:cNvPicPr>
          <p:nvPr userDrawn="1"/>
        </p:nvPicPr>
        <p:blipFill>
          <a:blip r:embed="rId4"/>
          <a:srcRect/>
          <a:stretch/>
        </p:blipFill>
        <p:spPr>
          <a:xfrm>
            <a:off x="498408" y="6502817"/>
            <a:ext cx="960120" cy="274320"/>
          </a:xfrm>
          <a:prstGeom prst="rect">
            <a:avLst/>
          </a:prstGeom>
        </p:spPr>
      </p:pic>
      <p:sp>
        <p:nvSpPr>
          <p:cNvPr id="3" name="Footer Placeholder 2">
            <a:extLst>
              <a:ext uri="{FF2B5EF4-FFF2-40B4-BE49-F238E27FC236}">
                <a16:creationId xmlns:a16="http://schemas.microsoft.com/office/drawing/2014/main" id="{E362C715-67E1-804C-AE4E-DB4E37AEE4ED}"/>
              </a:ext>
            </a:extLst>
          </p:cNvPr>
          <p:cNvSpPr>
            <a:spLocks noGrp="1"/>
          </p:cNvSpPr>
          <p:nvPr>
            <p:ph type="ftr" sz="quarter" idx="10"/>
          </p:nvPr>
        </p:nvSpPr>
        <p:spPr/>
        <p:txBody>
          <a:bodyPr/>
          <a:lstStyle/>
          <a:p>
            <a:r>
              <a:rPr lang="en-US"/>
              <a:t>© KPA 2019. ALL RIGHTS RESERVED. </a:t>
            </a:r>
            <a:endParaRPr lang="en-US" dirty="0"/>
          </a:p>
        </p:txBody>
      </p:sp>
      <p:sp>
        <p:nvSpPr>
          <p:cNvPr id="4" name="Slide Number Placeholder 3">
            <a:extLst>
              <a:ext uri="{FF2B5EF4-FFF2-40B4-BE49-F238E27FC236}">
                <a16:creationId xmlns:a16="http://schemas.microsoft.com/office/drawing/2014/main" id="{992F9198-87A1-3C46-A44F-DC616A564A5A}"/>
              </a:ext>
            </a:extLst>
          </p:cNvPr>
          <p:cNvSpPr>
            <a:spLocks noGrp="1"/>
          </p:cNvSpPr>
          <p:nvPr>
            <p:ph type="sldNum" sz="quarter" idx="11"/>
          </p:nvPr>
        </p:nvSpPr>
        <p:spPr/>
        <p:txBody>
          <a:bodyPr/>
          <a:lstStyle/>
          <a:p>
            <a:r>
              <a:rPr lang="en-US"/>
              <a:t>PG </a:t>
            </a:r>
            <a:fld id="{82E5F845-5360-AC48-894D-E3ACF0C39174}" type="slidenum">
              <a:rPr lang="en-US" smtClean="0"/>
              <a:pPr/>
              <a:t>‹#›</a:t>
            </a:fld>
            <a:endParaRPr lang="en-US" dirty="0"/>
          </a:p>
        </p:txBody>
      </p:sp>
      <p:sp>
        <p:nvSpPr>
          <p:cNvPr id="90" name="Title 1">
            <a:extLst>
              <a:ext uri="{FF2B5EF4-FFF2-40B4-BE49-F238E27FC236}">
                <a16:creationId xmlns:a16="http://schemas.microsoft.com/office/drawing/2014/main" id="{10686436-DFF8-124B-A286-365725FC9B0C}"/>
              </a:ext>
            </a:extLst>
          </p:cNvPr>
          <p:cNvSpPr>
            <a:spLocks noGrp="1"/>
          </p:cNvSpPr>
          <p:nvPr>
            <p:ph type="title"/>
          </p:nvPr>
        </p:nvSpPr>
        <p:spPr>
          <a:xfrm>
            <a:off x="1463040" y="457200"/>
            <a:ext cx="9601200" cy="5486400"/>
          </a:xfrm>
        </p:spPr>
        <p:txBody>
          <a:bodyPr anchor="ctr">
            <a:normAutofit/>
          </a:bodyPr>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8311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2B2657-A55B-734A-BF91-59BFF4E6DA65}"/>
              </a:ext>
            </a:extLst>
          </p:cNvPr>
          <p:cNvSpPr/>
          <p:nvPr userDrawn="1"/>
        </p:nvSpPr>
        <p:spPr>
          <a:xfrm>
            <a:off x="0" y="6400799"/>
            <a:ext cx="12192000" cy="457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EF1B616-5A39-1449-84B2-ECF1F76B448E}"/>
              </a:ext>
            </a:extLst>
          </p:cNvPr>
          <p:cNvSpPr>
            <a:spLocks noGrp="1"/>
          </p:cNvSpPr>
          <p:nvPr>
            <p:ph type="title"/>
          </p:nvPr>
        </p:nvSpPr>
        <p:spPr>
          <a:xfrm>
            <a:off x="473075" y="346208"/>
            <a:ext cx="11237913" cy="114836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190685-ED0A-A341-B3EA-7A19830BAB1C}"/>
              </a:ext>
            </a:extLst>
          </p:cNvPr>
          <p:cNvSpPr>
            <a:spLocks noGrp="1"/>
          </p:cNvSpPr>
          <p:nvPr>
            <p:ph type="body" idx="1"/>
          </p:nvPr>
        </p:nvSpPr>
        <p:spPr>
          <a:xfrm>
            <a:off x="473074" y="1595438"/>
            <a:ext cx="10572702" cy="438912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A080735-08E0-1946-8E93-2F61DF99E7A8}"/>
              </a:ext>
            </a:extLst>
          </p:cNvPr>
          <p:cNvSpPr>
            <a:spLocks noGrp="1"/>
          </p:cNvSpPr>
          <p:nvPr>
            <p:ph type="sldNum" sz="quarter" idx="4"/>
          </p:nvPr>
        </p:nvSpPr>
        <p:spPr>
          <a:xfrm>
            <a:off x="11045789" y="6453049"/>
            <a:ext cx="661519" cy="365759"/>
          </a:xfrm>
          <a:prstGeom prst="rect">
            <a:avLst/>
          </a:prstGeom>
        </p:spPr>
        <p:txBody>
          <a:bodyPr vert="horz" lIns="0" tIns="0" rIns="0" bIns="0" rtlCol="0" anchor="ctr"/>
          <a:lstStyle>
            <a:lvl1pPr algn="r">
              <a:defRPr sz="800" b="1">
                <a:solidFill>
                  <a:schemeClr val="bg2">
                    <a:lumMod val="50000"/>
                  </a:schemeClr>
                </a:solidFill>
              </a:defRPr>
            </a:lvl1pPr>
          </a:lstStyle>
          <a:p>
            <a:r>
              <a:rPr lang="en-US" dirty="0"/>
              <a:t>PG </a:t>
            </a:r>
            <a:fld id="{82E5F845-5360-AC48-894D-E3ACF0C39174}" type="slidenum">
              <a:rPr lang="en-US" smtClean="0"/>
              <a:pPr/>
              <a:t>‹#›</a:t>
            </a:fld>
            <a:endParaRPr lang="en-US" dirty="0"/>
          </a:p>
        </p:txBody>
      </p:sp>
      <p:pic>
        <p:nvPicPr>
          <p:cNvPr id="14" name="Graphic 13">
            <a:extLst>
              <a:ext uri="{FF2B5EF4-FFF2-40B4-BE49-F238E27FC236}">
                <a16:creationId xmlns:a16="http://schemas.microsoft.com/office/drawing/2014/main" id="{72F85DDC-C8E8-F24B-BD02-F8133EBF939E}"/>
              </a:ext>
            </a:extLst>
          </p:cNvPr>
          <p:cNvPicPr>
            <a:picLocks noChangeAspect="1"/>
          </p:cNvPicPr>
          <p:nvPr userDrawn="1"/>
        </p:nvPicPr>
        <p:blipFill>
          <a:blip r:embed="rId62"/>
          <a:srcRect/>
          <a:stretch/>
        </p:blipFill>
        <p:spPr>
          <a:xfrm>
            <a:off x="498408" y="6502817"/>
            <a:ext cx="960120" cy="274320"/>
          </a:xfrm>
          <a:prstGeom prst="rect">
            <a:avLst/>
          </a:prstGeom>
        </p:spPr>
      </p:pic>
      <p:sp>
        <p:nvSpPr>
          <p:cNvPr id="11" name="Footer Placeholder 10">
            <a:extLst>
              <a:ext uri="{FF2B5EF4-FFF2-40B4-BE49-F238E27FC236}">
                <a16:creationId xmlns:a16="http://schemas.microsoft.com/office/drawing/2014/main" id="{769F3427-3B47-5F49-AE68-B58800780D21}"/>
              </a:ext>
            </a:extLst>
          </p:cNvPr>
          <p:cNvSpPr>
            <a:spLocks noGrp="1"/>
          </p:cNvSpPr>
          <p:nvPr>
            <p:ph type="ftr" sz="quarter" idx="3"/>
          </p:nvPr>
        </p:nvSpPr>
        <p:spPr>
          <a:xfrm>
            <a:off x="6923542" y="6453366"/>
            <a:ext cx="4114800" cy="365125"/>
          </a:xfrm>
          <a:prstGeom prst="rect">
            <a:avLst/>
          </a:prstGeom>
        </p:spPr>
        <p:txBody>
          <a:bodyPr vert="horz" lIns="0" tIns="0" rIns="0" bIns="0" rtlCol="0" anchor="ctr"/>
          <a:lstStyle>
            <a:lvl1pPr algn="r">
              <a:defRPr sz="800" b="0">
                <a:solidFill>
                  <a:schemeClr val="bg2">
                    <a:lumMod val="50000"/>
                  </a:schemeClr>
                </a:solidFill>
              </a:defRPr>
            </a:lvl1pPr>
          </a:lstStyle>
          <a:p>
            <a:r>
              <a:rPr lang="en-US" dirty="0"/>
              <a:t>© KPA 2019. ALL RIGHTS RESERVED. </a:t>
            </a:r>
          </a:p>
        </p:txBody>
      </p:sp>
    </p:spTree>
    <p:extLst>
      <p:ext uri="{BB962C8B-B14F-4D97-AF65-F5344CB8AC3E}">
        <p14:creationId xmlns:p14="http://schemas.microsoft.com/office/powerpoint/2010/main" val="1216571798"/>
      </p:ext>
    </p:extLst>
  </p:cSld>
  <p:clrMap bg1="lt1" tx1="dk1" bg2="lt2" tx2="dk2" accent1="accent1" accent2="accent2" accent3="accent3" accent4="accent4" accent5="accent5" accent6="accent6" hlink="hlink" folHlink="folHlink"/>
  <p:sldLayoutIdLst>
    <p:sldLayoutId id="2147483696" r:id="rId1"/>
    <p:sldLayoutId id="2147483649" r:id="rId2"/>
    <p:sldLayoutId id="2147483690" r:id="rId3"/>
    <p:sldLayoutId id="2147483693" r:id="rId4"/>
    <p:sldLayoutId id="2147483702" r:id="rId5"/>
    <p:sldLayoutId id="2147483703" r:id="rId6"/>
    <p:sldLayoutId id="2147483678" r:id="rId7"/>
    <p:sldLayoutId id="2147483679" r:id="rId8"/>
    <p:sldLayoutId id="2147483680" r:id="rId9"/>
    <p:sldLayoutId id="2147483681" r:id="rId10"/>
    <p:sldLayoutId id="2147483682" r:id="rId11"/>
    <p:sldLayoutId id="2147483713" r:id="rId12"/>
    <p:sldLayoutId id="2147483664" r:id="rId13"/>
    <p:sldLayoutId id="2147483665" r:id="rId14"/>
    <p:sldLayoutId id="2147483651" r:id="rId15"/>
    <p:sldLayoutId id="2147483666" r:id="rId16"/>
    <p:sldLayoutId id="2147483683" r:id="rId17"/>
    <p:sldLayoutId id="2147483684" r:id="rId18"/>
    <p:sldLayoutId id="2147483711" r:id="rId19"/>
    <p:sldLayoutId id="2147483712" r:id="rId20"/>
    <p:sldLayoutId id="2147483700" r:id="rId21"/>
    <p:sldLayoutId id="2147483692" r:id="rId22"/>
    <p:sldLayoutId id="2147483650" r:id="rId23"/>
    <p:sldLayoutId id="2147483726" r:id="rId24"/>
    <p:sldLayoutId id="2147483652" r:id="rId25"/>
    <p:sldLayoutId id="2147483660" r:id="rId26"/>
    <p:sldLayoutId id="2147483661" r:id="rId27"/>
    <p:sldLayoutId id="2147483704" r:id="rId28"/>
    <p:sldLayoutId id="2147483668" r:id="rId29"/>
    <p:sldLayoutId id="2147483697" r:id="rId30"/>
    <p:sldLayoutId id="2147483705" r:id="rId31"/>
    <p:sldLayoutId id="2147483708" r:id="rId32"/>
    <p:sldLayoutId id="2147483694" r:id="rId33"/>
    <p:sldLayoutId id="2147483714" r:id="rId34"/>
    <p:sldLayoutId id="2147483715" r:id="rId35"/>
    <p:sldLayoutId id="2147483706" r:id="rId36"/>
    <p:sldLayoutId id="2147483677" r:id="rId37"/>
    <p:sldLayoutId id="2147483676" r:id="rId38"/>
    <p:sldLayoutId id="2147483663" r:id="rId39"/>
    <p:sldLayoutId id="2147483695" r:id="rId40"/>
    <p:sldLayoutId id="2147483718" r:id="rId41"/>
    <p:sldLayoutId id="2147483721" r:id="rId42"/>
    <p:sldLayoutId id="2147483719" r:id="rId43"/>
    <p:sldLayoutId id="2147483722" r:id="rId44"/>
    <p:sldLayoutId id="2147483720" r:id="rId45"/>
    <p:sldLayoutId id="2147483723" r:id="rId46"/>
    <p:sldLayoutId id="2147483667" r:id="rId47"/>
    <p:sldLayoutId id="2147483709" r:id="rId48"/>
    <p:sldLayoutId id="2147483710" r:id="rId49"/>
    <p:sldLayoutId id="2147483654" r:id="rId50"/>
    <p:sldLayoutId id="2147483727" r:id="rId51"/>
    <p:sldLayoutId id="2147483724" r:id="rId52"/>
    <p:sldLayoutId id="2147483725" r:id="rId53"/>
    <p:sldLayoutId id="2147483655" r:id="rId54"/>
    <p:sldLayoutId id="2147483716" r:id="rId55"/>
    <p:sldLayoutId id="2147483729" r:id="rId56"/>
    <p:sldLayoutId id="2147483730" r:id="rId57"/>
    <p:sldLayoutId id="2147483731" r:id="rId58"/>
    <p:sldLayoutId id="2147483732" r:id="rId59"/>
    <p:sldLayoutId id="2147483733"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mj-lt"/>
          <a:ea typeface="+mj-ea"/>
          <a:cs typeface="+mj-cs"/>
        </a:defRPr>
      </a:lvl1pPr>
    </p:titleStyle>
    <p:body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98">
          <p15:clr>
            <a:srgbClr val="F26B43"/>
          </p15:clr>
        </p15:guide>
        <p15:guide id="4" pos="7377">
          <p15:clr>
            <a:srgbClr val="F26B43"/>
          </p15:clr>
        </p15:guide>
        <p15:guide id="5" orient="horz">
          <p15:clr>
            <a:srgbClr val="F26B43"/>
          </p15:clr>
        </p15:guide>
        <p15:guide id="6">
          <p15:clr>
            <a:srgbClr val="F26B43"/>
          </p15:clr>
        </p15:guide>
        <p15:guide id="7" orient="horz" pos="215">
          <p15:clr>
            <a:srgbClr val="F26B43"/>
          </p15:clr>
        </p15:guide>
        <p15:guide id="8" orient="horz" pos="941">
          <p15:clr>
            <a:srgbClr val="F26B43"/>
          </p15:clr>
        </p15:guide>
        <p15:guide id="9" orient="horz" pos="1005">
          <p15:clr>
            <a:srgbClr val="F26B43"/>
          </p15:clr>
        </p15:guide>
        <p15:guide id="10" orient="horz" pos="4318">
          <p15:clr>
            <a:srgbClr val="F26B43"/>
          </p15:clr>
        </p15:guide>
        <p15:guide id="11" orient="horz" pos="4032">
          <p15:clr>
            <a:srgbClr val="F26B43"/>
          </p15:clr>
        </p15:guide>
        <p15:guide id="12" orient="horz" pos="3768">
          <p15:clr>
            <a:srgbClr val="F26B43"/>
          </p15:clr>
        </p15:guide>
        <p15:guide id="13" pos="6960">
          <p15:clr>
            <a:srgbClr val="F26B43"/>
          </p15:clr>
        </p15:guide>
        <p15:guide id="14" pos="91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0.xml"/><Relationship Id="rId1" Type="http://schemas.openxmlformats.org/officeDocument/2006/relationships/tags" Target="../tags/tag2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0.xml"/><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0.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30.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4.wdp"/><Relationship Id="rId18" Type="http://schemas.openxmlformats.org/officeDocument/2006/relationships/image" Target="../media/image36.png"/><Relationship Id="rId3" Type="http://schemas.openxmlformats.org/officeDocument/2006/relationships/notesSlide" Target="../notesSlides/notesSlide11.xml"/><Relationship Id="rId7" Type="http://schemas.microsoft.com/office/2007/relationships/hdphoto" Target="../media/hdphoto2.wdp"/><Relationship Id="rId12" Type="http://schemas.openxmlformats.org/officeDocument/2006/relationships/image" Target="../media/image33.png"/><Relationship Id="rId17" Type="http://schemas.microsoft.com/office/2007/relationships/hdphoto" Target="../media/hdphoto6.wdp"/><Relationship Id="rId2" Type="http://schemas.openxmlformats.org/officeDocument/2006/relationships/slideLayout" Target="../slideLayouts/slideLayout57.xml"/><Relationship Id="rId16" Type="http://schemas.openxmlformats.org/officeDocument/2006/relationships/image" Target="../media/image35.png"/><Relationship Id="rId1" Type="http://schemas.openxmlformats.org/officeDocument/2006/relationships/tags" Target="../tags/tag31.xml"/><Relationship Id="rId6" Type="http://schemas.openxmlformats.org/officeDocument/2006/relationships/image" Target="../media/image30.png"/><Relationship Id="rId11" Type="http://schemas.microsoft.com/office/2007/relationships/hdphoto" Target="../media/hdphoto3.wdp"/><Relationship Id="rId5" Type="http://schemas.microsoft.com/office/2007/relationships/hdphoto" Target="../media/hdphoto1.wdp"/><Relationship Id="rId15" Type="http://schemas.microsoft.com/office/2007/relationships/hdphoto" Target="../media/hdphoto5.wdp"/><Relationship Id="rId10" Type="http://schemas.openxmlformats.org/officeDocument/2006/relationships/image" Target="../media/image32.png"/><Relationship Id="rId19" Type="http://schemas.microsoft.com/office/2007/relationships/hdphoto" Target="../media/hdphoto7.wdp"/><Relationship Id="rId4" Type="http://schemas.openxmlformats.org/officeDocument/2006/relationships/image" Target="../media/image29.png"/><Relationship Id="rId9" Type="http://schemas.openxmlformats.org/officeDocument/2006/relationships/image" Target="../media/image31.pn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2.xml"/><Relationship Id="rId7" Type="http://schemas.openxmlformats.org/officeDocument/2006/relationships/slide" Target="slide6.xml"/><Relationship Id="rId2" Type="http://schemas.openxmlformats.org/officeDocument/2006/relationships/slideLayout" Target="../slideLayouts/slideLayout57.xml"/><Relationship Id="rId1" Type="http://schemas.openxmlformats.org/officeDocument/2006/relationships/tags" Target="../tags/tag32.xml"/><Relationship Id="rId6" Type="http://schemas.openxmlformats.org/officeDocument/2006/relationships/image" Target="../media/image27.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3.xml"/><Relationship Id="rId7" Type="http://schemas.openxmlformats.org/officeDocument/2006/relationships/image" Target="../media/image40.png"/><Relationship Id="rId2" Type="http://schemas.openxmlformats.org/officeDocument/2006/relationships/slideLayout" Target="../slideLayouts/slideLayout57.xml"/><Relationship Id="rId1" Type="http://schemas.openxmlformats.org/officeDocument/2006/relationships/tags" Target="../tags/tag33.xml"/><Relationship Id="rId6" Type="http://schemas.openxmlformats.org/officeDocument/2006/relationships/image" Target="../media/image37.png"/><Relationship Id="rId5" Type="http://schemas.microsoft.com/office/2007/relationships/hdphoto" Target="../media/hdphoto2.wdp"/><Relationship Id="rId10" Type="http://schemas.openxmlformats.org/officeDocument/2006/relationships/image" Target="../media/image42.png"/><Relationship Id="rId4" Type="http://schemas.openxmlformats.org/officeDocument/2006/relationships/image" Target="../media/image30.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4.xml"/><Relationship Id="rId7" Type="http://schemas.openxmlformats.org/officeDocument/2006/relationships/image" Target="../media/image43.png"/><Relationship Id="rId2" Type="http://schemas.openxmlformats.org/officeDocument/2006/relationships/slideLayout" Target="../slideLayouts/slideLayout57.xml"/><Relationship Id="rId1" Type="http://schemas.openxmlformats.org/officeDocument/2006/relationships/tags" Target="../tags/tag34.xml"/><Relationship Id="rId6" Type="http://schemas.openxmlformats.org/officeDocument/2006/relationships/image" Target="../media/image37.png"/><Relationship Id="rId5" Type="http://schemas.microsoft.com/office/2007/relationships/hdphoto" Target="../media/hdphoto3.wdp"/><Relationship Id="rId10" Type="http://schemas.openxmlformats.org/officeDocument/2006/relationships/image" Target="../media/image45.png"/><Relationship Id="rId4" Type="http://schemas.openxmlformats.org/officeDocument/2006/relationships/image" Target="../media/image32.png"/><Relationship Id="rId9" Type="http://schemas.openxmlformats.org/officeDocument/2006/relationships/image" Target="../media/image44.jp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microsoft.com/office/2007/relationships/hdphoto" Target="../media/hdphoto6.wdp"/><Relationship Id="rId2" Type="http://schemas.openxmlformats.org/officeDocument/2006/relationships/slideLayout" Target="../slideLayouts/slideLayout57.xml"/><Relationship Id="rId1" Type="http://schemas.openxmlformats.org/officeDocument/2006/relationships/tags" Target="../tags/tag35.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6.xml"/><Relationship Id="rId7" Type="http://schemas.openxmlformats.org/officeDocument/2006/relationships/image" Target="../media/image29.png"/><Relationship Id="rId2" Type="http://schemas.openxmlformats.org/officeDocument/2006/relationships/slideLayout" Target="../slideLayouts/slideLayout57.xml"/><Relationship Id="rId1" Type="http://schemas.openxmlformats.org/officeDocument/2006/relationships/tags" Target="../tags/tag36.xml"/><Relationship Id="rId6" Type="http://schemas.openxmlformats.org/officeDocument/2006/relationships/image" Target="../media/image27.png"/><Relationship Id="rId5"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tags" Target="../tags/tag19.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7.xml"/><Relationship Id="rId7" Type="http://schemas.openxmlformats.org/officeDocument/2006/relationships/image" Target="../media/image50.png"/><Relationship Id="rId2" Type="http://schemas.openxmlformats.org/officeDocument/2006/relationships/slideLayout" Target="../slideLayouts/slideLayout57.xml"/><Relationship Id="rId1" Type="http://schemas.openxmlformats.org/officeDocument/2006/relationships/tags" Target="../tags/tag37.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8.xml"/><Relationship Id="rId7" Type="http://schemas.openxmlformats.org/officeDocument/2006/relationships/image" Target="../media/image33.png"/><Relationship Id="rId2" Type="http://schemas.openxmlformats.org/officeDocument/2006/relationships/slideLayout" Target="../slideLayouts/slideLayout57.xml"/><Relationship Id="rId1" Type="http://schemas.openxmlformats.org/officeDocument/2006/relationships/tags" Target="../tags/tag38.xml"/><Relationship Id="rId6" Type="http://schemas.openxmlformats.org/officeDocument/2006/relationships/image" Target="../media/image27.png"/><Relationship Id="rId5"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9.xml"/><Relationship Id="rId7" Type="http://schemas.openxmlformats.org/officeDocument/2006/relationships/image" Target="../media/image37.png"/><Relationship Id="rId2" Type="http://schemas.openxmlformats.org/officeDocument/2006/relationships/slideLayout" Target="../slideLayouts/slideLayout57.xml"/><Relationship Id="rId1" Type="http://schemas.openxmlformats.org/officeDocument/2006/relationships/tags" Target="../tags/tag39.xml"/><Relationship Id="rId6" Type="http://schemas.microsoft.com/office/2007/relationships/hdphoto" Target="../media/hdphoto5.wdp"/><Relationship Id="rId5" Type="http://schemas.openxmlformats.org/officeDocument/2006/relationships/image" Target="../media/image34.png"/><Relationship Id="rId10" Type="http://schemas.openxmlformats.org/officeDocument/2006/relationships/image" Target="../media/image55.png"/><Relationship Id="rId4" Type="http://schemas.openxmlformats.org/officeDocument/2006/relationships/slide" Target="slide6.xml"/><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0.xml"/><Relationship Id="rId7" Type="http://schemas.openxmlformats.org/officeDocument/2006/relationships/image" Target="../media/image59.png"/><Relationship Id="rId2" Type="http://schemas.openxmlformats.org/officeDocument/2006/relationships/slideLayout" Target="../slideLayouts/slideLayout57.xml"/><Relationship Id="rId1" Type="http://schemas.openxmlformats.org/officeDocument/2006/relationships/tags" Target="../tags/tag4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7.xml"/><Relationship Id="rId1" Type="http://schemas.openxmlformats.org/officeDocument/2006/relationships/tags" Target="../tags/tag41.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7.xml"/><Relationship Id="rId1" Type="http://schemas.openxmlformats.org/officeDocument/2006/relationships/tags" Target="../tags/tag42.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43.xml"/><Relationship Id="rId4" Type="http://schemas.openxmlformats.org/officeDocument/2006/relationships/hyperlink" Target="https://www.lossfreerx.com/fs/succeed_solution/training/client_platform_training.html"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7.xml"/><Relationship Id="rId1" Type="http://schemas.openxmlformats.org/officeDocument/2006/relationships/tags" Target="../tags/tag4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0.xml"/><Relationship Id="rId1" Type="http://schemas.openxmlformats.org/officeDocument/2006/relationships/tags" Target="../tags/tag46.xml"/><Relationship Id="rId5" Type="http://schemas.openxmlformats.org/officeDocument/2006/relationships/chart" Target="../charts/chart1.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ags" Target="../tags/tag20.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8.xml"/><Relationship Id="rId1" Type="http://schemas.openxmlformats.org/officeDocument/2006/relationships/tags" Target="../tags/tag47.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9.xml"/><Relationship Id="rId1" Type="http://schemas.openxmlformats.org/officeDocument/2006/relationships/tags" Target="../tags/tag48.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9.xml"/><Relationship Id="rId1" Type="http://schemas.openxmlformats.org/officeDocument/2006/relationships/tags" Target="../tags/tag2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xml"/><Relationship Id="rId1" Type="http://schemas.openxmlformats.org/officeDocument/2006/relationships/tags" Target="../tags/tag2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6.xml"/><Relationship Id="rId1" Type="http://schemas.openxmlformats.org/officeDocument/2006/relationships/tags" Target="../tags/tag23.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6.xml"/><Relationship Id="rId1" Type="http://schemas.openxmlformats.org/officeDocument/2006/relationships/tags" Target="../tags/tag24.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6.xml"/><Relationship Id="rId1" Type="http://schemas.openxmlformats.org/officeDocument/2006/relationships/tags" Target="../tags/tag25.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0.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1754D50-1440-4869-8E73-8016F3E9F847}"/>
              </a:ext>
            </a:extLst>
          </p:cNvPr>
          <p:cNvPicPr>
            <a:picLocks noGrp="1" noChangeAspect="1"/>
          </p:cNvPicPr>
          <p:nvPr>
            <p:ph type="pic" sz="quarter" idx="4294967295"/>
          </p:nvPr>
        </p:nvPicPr>
        <p:blipFill>
          <a:blip r:embed="rId4"/>
          <a:srcRect/>
          <a:stretch/>
        </p:blipFill>
        <p:spPr>
          <a:xfrm>
            <a:off x="4054371" y="1248507"/>
            <a:ext cx="9165475" cy="5246078"/>
          </a:xfrm>
        </p:spPr>
      </p:pic>
      <p:sp>
        <p:nvSpPr>
          <p:cNvPr id="3" name="Title 2"/>
          <p:cNvSpPr>
            <a:spLocks noGrp="1"/>
          </p:cNvSpPr>
          <p:nvPr>
            <p:ph type="ctrTitle"/>
          </p:nvPr>
        </p:nvSpPr>
        <p:spPr>
          <a:xfrm>
            <a:off x="1058862" y="2645078"/>
            <a:ext cx="3782769" cy="1313006"/>
          </a:xfrm>
        </p:spPr>
        <p:txBody>
          <a:bodyPr>
            <a:normAutofit fontScale="90000"/>
          </a:bodyPr>
          <a:lstStyle/>
          <a:p>
            <a:r>
              <a:rPr lang="en-US" sz="3600" dirty="0"/>
              <a:t>Introducing the Risk Management Center</a:t>
            </a:r>
          </a:p>
        </p:txBody>
      </p:sp>
      <p:sp>
        <p:nvSpPr>
          <p:cNvPr id="6" name="Text Placeholder 5">
            <a:extLst>
              <a:ext uri="{FF2B5EF4-FFF2-40B4-BE49-F238E27FC236}">
                <a16:creationId xmlns:a16="http://schemas.microsoft.com/office/drawing/2014/main" id="{37D8F94E-645C-4B8C-9163-0492853C40CB}"/>
              </a:ext>
            </a:extLst>
          </p:cNvPr>
          <p:cNvSpPr>
            <a:spLocks noGrp="1"/>
          </p:cNvSpPr>
          <p:nvPr>
            <p:ph type="body" sz="quarter" idx="11"/>
          </p:nvPr>
        </p:nvSpPr>
        <p:spPr>
          <a:xfrm>
            <a:off x="1058862" y="4264110"/>
            <a:ext cx="2288076" cy="1313006"/>
          </a:xfrm>
        </p:spPr>
        <p:txBody>
          <a:bodyPr/>
          <a:lstStyle/>
          <a:p>
            <a:pPr marL="285750" indent="-285750">
              <a:buFont typeface="Arial" panose="020B0604020202020204" pitchFamily="34" charset="0"/>
              <a:buChar char="•"/>
            </a:pPr>
            <a:r>
              <a:rPr lang="en-US" altLang="en-US" sz="1800" dirty="0"/>
              <a:t>Brokerage Growth</a:t>
            </a:r>
          </a:p>
          <a:p>
            <a:pPr marL="285750" indent="-285750">
              <a:buFont typeface="Arial" panose="020B0604020202020204" pitchFamily="34" charset="0"/>
              <a:buChar char="•"/>
            </a:pPr>
            <a:r>
              <a:rPr lang="en-US" altLang="en-US" sz="1800" dirty="0"/>
              <a:t>Client Efficiencies</a:t>
            </a:r>
          </a:p>
          <a:p>
            <a:pPr marL="285750" indent="-285750">
              <a:buFont typeface="Arial" panose="020B0604020202020204" pitchFamily="34" charset="0"/>
              <a:buChar char="•"/>
            </a:pPr>
            <a:r>
              <a:rPr lang="en-US" altLang="en-US" sz="1800" dirty="0"/>
              <a:t>Loss Reduction</a:t>
            </a:r>
            <a:endParaRPr lang="en-US" sz="1800" dirty="0"/>
          </a:p>
        </p:txBody>
      </p:sp>
    </p:spTree>
    <p:custDataLst>
      <p:tags r:id="rId1"/>
    </p:custDataLst>
    <p:extLst>
      <p:ext uri="{BB962C8B-B14F-4D97-AF65-F5344CB8AC3E}">
        <p14:creationId xmlns:p14="http://schemas.microsoft.com/office/powerpoint/2010/main" val="9013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BAFFF5-5D9E-9A4C-86B2-81E6132BB465}"/>
              </a:ext>
            </a:extLst>
          </p:cNvPr>
          <p:cNvSpPr>
            <a:spLocks noGrp="1"/>
          </p:cNvSpPr>
          <p:nvPr>
            <p:ph type="body" sz="quarter" idx="14"/>
          </p:nvPr>
        </p:nvSpPr>
        <p:spPr/>
        <p:txBody>
          <a:bodyPr/>
          <a:lstStyle/>
          <a:p>
            <a:r>
              <a:rPr lang="en-US" altLang="ja-JP" sz="3200" dirty="0"/>
              <a:t>“The Risk Management Center has had a tremendous impact on our ability to continue to grow at the organic rates we have been growing at ... our retention levels are well above 98.5% on our large clientele.”</a:t>
            </a:r>
          </a:p>
          <a:p>
            <a:pPr lvl="1"/>
            <a:r>
              <a:rPr lang="en-US" dirty="0"/>
              <a:t>Keith Schuler</a:t>
            </a:r>
            <a:br>
              <a:rPr lang="en-US" dirty="0"/>
            </a:br>
            <a:r>
              <a:rPr lang="en-US" dirty="0"/>
              <a:t>President / CEO</a:t>
            </a:r>
            <a:br>
              <a:rPr lang="en-US" dirty="0"/>
            </a:br>
            <a:r>
              <a:rPr lang="en-US" dirty="0" err="1"/>
              <a:t>InterWest</a:t>
            </a:r>
            <a:r>
              <a:rPr lang="en-US" dirty="0"/>
              <a:t> Insurance Services</a:t>
            </a:r>
          </a:p>
        </p:txBody>
      </p:sp>
      <p:sp>
        <p:nvSpPr>
          <p:cNvPr id="7169" name="Title 3"/>
          <p:cNvSpPr>
            <a:spLocks noGrp="1"/>
          </p:cNvSpPr>
          <p:nvPr>
            <p:ph type="title"/>
          </p:nvPr>
        </p:nvSpPr>
        <p:spPr/>
        <p:txBody>
          <a:bodyPr/>
          <a:lstStyle/>
          <a:p>
            <a:r>
              <a:rPr lang="en-US" dirty="0"/>
              <a:t>Client Testimonials</a:t>
            </a:r>
          </a:p>
        </p:txBody>
      </p:sp>
      <p:pic>
        <p:nvPicPr>
          <p:cNvPr id="3078" name="Picture 6" descr="Image result for interwest insurance services logo">
            <a:extLst>
              <a:ext uri="{FF2B5EF4-FFF2-40B4-BE49-F238E27FC236}">
                <a16:creationId xmlns:a16="http://schemas.microsoft.com/office/drawing/2014/main" id="{5A5075A0-F673-8249-8F69-4D044553D12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47989" y="5275163"/>
            <a:ext cx="2830971" cy="779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271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4C0DE3-209F-AC4C-841E-31A50F90E48B}"/>
              </a:ext>
            </a:extLst>
          </p:cNvPr>
          <p:cNvSpPr>
            <a:spLocks noGrp="1"/>
          </p:cNvSpPr>
          <p:nvPr>
            <p:ph type="body" sz="quarter" idx="14"/>
          </p:nvPr>
        </p:nvSpPr>
        <p:spPr/>
        <p:txBody>
          <a:bodyPr/>
          <a:lstStyle/>
          <a:p>
            <a:pPr>
              <a:lnSpc>
                <a:spcPct val="100000"/>
              </a:lnSpc>
            </a:pPr>
            <a:r>
              <a:rPr lang="en-US" sz="3467" dirty="0"/>
              <a:t>“One of the biggest values for me and this agency has been the utilization of the Risk Management Center in developing new clients.”</a:t>
            </a:r>
          </a:p>
          <a:p>
            <a:pPr lvl="1"/>
            <a:r>
              <a:rPr lang="en-US" dirty="0"/>
              <a:t>Wade Leavitt</a:t>
            </a:r>
            <a:br>
              <a:rPr lang="en-US" dirty="0"/>
            </a:br>
            <a:r>
              <a:rPr lang="en-US" dirty="0"/>
              <a:t>Vice-President and Co-Owner</a:t>
            </a:r>
            <a:br>
              <a:rPr lang="en-US" dirty="0"/>
            </a:br>
            <a:r>
              <a:rPr lang="en-US" dirty="0"/>
              <a:t>Leavitt Insurance Agency </a:t>
            </a:r>
          </a:p>
        </p:txBody>
      </p:sp>
      <p:sp>
        <p:nvSpPr>
          <p:cNvPr id="7169" name="Title 3"/>
          <p:cNvSpPr>
            <a:spLocks noGrp="1"/>
          </p:cNvSpPr>
          <p:nvPr>
            <p:ph type="title"/>
          </p:nvPr>
        </p:nvSpPr>
        <p:spPr>
          <a:xfrm>
            <a:off x="3017520" y="365760"/>
            <a:ext cx="8693468" cy="1148364"/>
          </a:xfrm>
        </p:spPr>
        <p:txBody>
          <a:bodyPr/>
          <a:lstStyle/>
          <a:p>
            <a:r>
              <a:rPr lang="en-US" dirty="0"/>
              <a:t>Client Testimonials</a:t>
            </a:r>
          </a:p>
        </p:txBody>
      </p:sp>
      <p:grpSp>
        <p:nvGrpSpPr>
          <p:cNvPr id="11" name="Group 10">
            <a:extLst>
              <a:ext uri="{FF2B5EF4-FFF2-40B4-BE49-F238E27FC236}">
                <a16:creationId xmlns:a16="http://schemas.microsoft.com/office/drawing/2014/main" id="{CFA21B34-F53F-6E4A-994C-9469199615D4}"/>
              </a:ext>
            </a:extLst>
          </p:cNvPr>
          <p:cNvGrpSpPr/>
          <p:nvPr/>
        </p:nvGrpSpPr>
        <p:grpSpPr>
          <a:xfrm>
            <a:off x="2971340" y="5210552"/>
            <a:ext cx="3169920" cy="908722"/>
            <a:chOff x="860604" y="3900086"/>
            <a:chExt cx="2377440" cy="681542"/>
          </a:xfrm>
        </p:grpSpPr>
        <p:pic>
          <p:nvPicPr>
            <p:cNvPr id="3076" name="Picture 4" descr="Image result for leavitt group">
              <a:extLst>
                <a:ext uri="{FF2B5EF4-FFF2-40B4-BE49-F238E27FC236}">
                  <a16:creationId xmlns:a16="http://schemas.microsoft.com/office/drawing/2014/main" id="{D234B033-B117-8F45-A6EC-6EC985CCE9B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60604" y="3900086"/>
              <a:ext cx="2377440" cy="4820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3B13B37-0C8D-CA4E-9976-46CFFE3BBF8A}"/>
                </a:ext>
              </a:extLst>
            </p:cNvPr>
            <p:cNvSpPr/>
            <p:nvPr/>
          </p:nvSpPr>
          <p:spPr bwMode="auto">
            <a:xfrm>
              <a:off x="1251284" y="4343669"/>
              <a:ext cx="924025" cy="237957"/>
            </a:xfrm>
            <a:prstGeom prst="rect">
              <a:avLst/>
            </a:prstGeom>
            <a:solidFill>
              <a:schemeClr val="bg1"/>
            </a:solidFill>
            <a:ln w="19050">
              <a:noFill/>
              <a:round/>
              <a:headEnd/>
              <a:tailEnd/>
            </a:ln>
          </p:spPr>
          <p:txBody>
            <a:bodyPr wrap="none" lIns="0" tIns="0" rIns="0" bIns="0" rtlCol="0" anchor="ctr"/>
            <a:lstStyle/>
            <a:p>
              <a:pPr algn="ctr" defTabSz="1219170"/>
              <a:endParaRPr lang="en-US" sz="2400" dirty="0" err="1">
                <a:solidFill>
                  <a:srgbClr val="FFFFFF"/>
                </a:solidFill>
              </a:endParaRPr>
            </a:p>
          </p:txBody>
        </p:sp>
      </p:grpSp>
    </p:spTree>
    <p:custDataLst>
      <p:tags r:id="rId1"/>
    </p:custDataLst>
    <p:extLst>
      <p:ext uri="{BB962C8B-B14F-4D97-AF65-F5344CB8AC3E}">
        <p14:creationId xmlns:p14="http://schemas.microsoft.com/office/powerpoint/2010/main" val="169871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50A86-DA02-A643-A999-D05DCC722913}"/>
              </a:ext>
            </a:extLst>
          </p:cNvPr>
          <p:cNvSpPr/>
          <p:nvPr/>
        </p:nvSpPr>
        <p:spPr bwMode="auto">
          <a:xfrm>
            <a:off x="0" y="0"/>
            <a:ext cx="12192000" cy="6337299"/>
          </a:xfrm>
          <a:prstGeom prst="rect">
            <a:avLst/>
          </a:prstGeom>
          <a:gradFill flip="none" rotWithShape="1">
            <a:gsLst>
              <a:gs pos="93000">
                <a:schemeClr val="tx2">
                  <a:alpha val="0"/>
                </a:schemeClr>
              </a:gs>
              <a:gs pos="50000">
                <a:schemeClr val="tx2">
                  <a:alpha val="79000"/>
                </a:schemeClr>
              </a:gs>
              <a:gs pos="8000">
                <a:schemeClr val="tx2">
                  <a:alpha val="0"/>
                </a:schemeClr>
              </a:gs>
            </a:gsLst>
            <a:lin ang="16200000" scaled="1"/>
            <a:tileRect/>
          </a:gra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
        <p:nvSpPr>
          <p:cNvPr id="10" name="Title 9">
            <a:extLst>
              <a:ext uri="{FF2B5EF4-FFF2-40B4-BE49-F238E27FC236}">
                <a16:creationId xmlns:a16="http://schemas.microsoft.com/office/drawing/2014/main" id="{501B6D4D-F7A5-5C49-84E3-5C08E6E7923A}"/>
              </a:ext>
            </a:extLst>
          </p:cNvPr>
          <p:cNvSpPr>
            <a:spLocks noGrp="1"/>
          </p:cNvSpPr>
          <p:nvPr>
            <p:ph type="title"/>
          </p:nvPr>
        </p:nvSpPr>
        <p:spPr>
          <a:xfrm>
            <a:off x="1" y="0"/>
            <a:ext cx="12192000" cy="6337299"/>
          </a:xfrm>
          <a:solidFill>
            <a:schemeClr val="tx2">
              <a:alpha val="64000"/>
            </a:schemeClr>
          </a:solidFill>
        </p:spPr>
        <p:txBody>
          <a:bodyPr/>
          <a:lstStyle/>
          <a:p>
            <a:r>
              <a:rPr lang="en-US" dirty="0"/>
              <a:t>Benefits of a Safe and Compliant </a:t>
            </a:r>
            <a:br>
              <a:rPr lang="en-US" dirty="0"/>
            </a:br>
            <a:r>
              <a:rPr lang="en-US" dirty="0"/>
              <a:t>Workplace for Your Clients</a:t>
            </a:r>
          </a:p>
        </p:txBody>
      </p:sp>
      <p:sp>
        <p:nvSpPr>
          <p:cNvPr id="4" name="TextBox 3">
            <a:extLst>
              <a:ext uri="{FF2B5EF4-FFF2-40B4-BE49-F238E27FC236}">
                <a16:creationId xmlns:a16="http://schemas.microsoft.com/office/drawing/2014/main" id="{42E0EE56-9729-224C-B47F-B4DB48FDA96F}"/>
              </a:ext>
            </a:extLst>
          </p:cNvPr>
          <p:cNvSpPr txBox="1"/>
          <p:nvPr/>
        </p:nvSpPr>
        <p:spPr>
          <a:xfrm>
            <a:off x="9541043" y="1084658"/>
            <a:ext cx="2119491" cy="461665"/>
          </a:xfrm>
          <a:prstGeom prst="rect">
            <a:avLst/>
          </a:prstGeom>
          <a:noFill/>
        </p:spPr>
        <p:txBody>
          <a:bodyPr wrap="none" rtlCol="0">
            <a:spAutoFit/>
          </a:bodyPr>
          <a:lstStyle/>
          <a:p>
            <a:r>
              <a:rPr lang="en-US" sz="2400" dirty="0">
                <a:solidFill>
                  <a:schemeClr val="accent2">
                    <a:lumMod val="40000"/>
                    <a:lumOff val="60000"/>
                  </a:schemeClr>
                </a:solidFill>
              </a:rPr>
              <a:t>Fewer Injuries</a:t>
            </a:r>
          </a:p>
        </p:txBody>
      </p:sp>
      <p:sp>
        <p:nvSpPr>
          <p:cNvPr id="8" name="TextBox 7">
            <a:extLst>
              <a:ext uri="{FF2B5EF4-FFF2-40B4-BE49-F238E27FC236}">
                <a16:creationId xmlns:a16="http://schemas.microsoft.com/office/drawing/2014/main" id="{648BC75A-3DBA-484F-A4FA-511CC88E240A}"/>
              </a:ext>
            </a:extLst>
          </p:cNvPr>
          <p:cNvSpPr txBox="1"/>
          <p:nvPr/>
        </p:nvSpPr>
        <p:spPr>
          <a:xfrm>
            <a:off x="1438609" y="3977761"/>
            <a:ext cx="1896673" cy="461665"/>
          </a:xfrm>
          <a:prstGeom prst="rect">
            <a:avLst/>
          </a:prstGeom>
          <a:noFill/>
        </p:spPr>
        <p:txBody>
          <a:bodyPr wrap="none" rtlCol="0">
            <a:spAutoFit/>
          </a:bodyPr>
          <a:lstStyle/>
          <a:p>
            <a:r>
              <a:rPr lang="en-US" sz="2400" dirty="0">
                <a:solidFill>
                  <a:schemeClr val="accent2">
                    <a:lumMod val="40000"/>
                    <a:lumOff val="60000"/>
                  </a:schemeClr>
                </a:solidFill>
              </a:rPr>
              <a:t>Cost Control</a:t>
            </a:r>
          </a:p>
        </p:txBody>
      </p:sp>
      <p:sp>
        <p:nvSpPr>
          <p:cNvPr id="9" name="TextBox 8">
            <a:extLst>
              <a:ext uri="{FF2B5EF4-FFF2-40B4-BE49-F238E27FC236}">
                <a16:creationId xmlns:a16="http://schemas.microsoft.com/office/drawing/2014/main" id="{CE55D743-51DE-0A4A-A90A-2C4837DAD9D7}"/>
              </a:ext>
            </a:extLst>
          </p:cNvPr>
          <p:cNvSpPr txBox="1"/>
          <p:nvPr/>
        </p:nvSpPr>
        <p:spPr>
          <a:xfrm>
            <a:off x="2282104" y="1136710"/>
            <a:ext cx="3267882" cy="461665"/>
          </a:xfrm>
          <a:prstGeom prst="rect">
            <a:avLst/>
          </a:prstGeom>
          <a:noFill/>
        </p:spPr>
        <p:txBody>
          <a:bodyPr wrap="none" rtlCol="0">
            <a:spAutoFit/>
          </a:bodyPr>
          <a:lstStyle/>
          <a:p>
            <a:r>
              <a:rPr lang="en-US" sz="2400" dirty="0">
                <a:solidFill>
                  <a:schemeClr val="accent2">
                    <a:lumMod val="40000"/>
                    <a:lumOff val="60000"/>
                  </a:schemeClr>
                </a:solidFill>
              </a:rPr>
              <a:t>Reduced Absenteeism</a:t>
            </a:r>
          </a:p>
        </p:txBody>
      </p:sp>
      <p:sp>
        <p:nvSpPr>
          <p:cNvPr id="13" name="TextBox 12">
            <a:extLst>
              <a:ext uri="{FF2B5EF4-FFF2-40B4-BE49-F238E27FC236}">
                <a16:creationId xmlns:a16="http://schemas.microsoft.com/office/drawing/2014/main" id="{8BB8EA95-2883-194E-A0A5-238C47D30876}"/>
              </a:ext>
            </a:extLst>
          </p:cNvPr>
          <p:cNvSpPr txBox="1"/>
          <p:nvPr/>
        </p:nvSpPr>
        <p:spPr>
          <a:xfrm>
            <a:off x="6497057" y="520702"/>
            <a:ext cx="4225837" cy="461665"/>
          </a:xfrm>
          <a:prstGeom prst="rect">
            <a:avLst/>
          </a:prstGeom>
          <a:noFill/>
        </p:spPr>
        <p:txBody>
          <a:bodyPr wrap="none" rtlCol="0">
            <a:spAutoFit/>
          </a:bodyPr>
          <a:lstStyle/>
          <a:p>
            <a:r>
              <a:rPr lang="en-US" sz="2400" dirty="0">
                <a:solidFill>
                  <a:schemeClr val="accent1">
                    <a:lumMod val="50000"/>
                  </a:schemeClr>
                </a:solidFill>
              </a:rPr>
              <a:t>Higher Employee Satisfaction</a:t>
            </a:r>
          </a:p>
        </p:txBody>
      </p:sp>
      <p:sp>
        <p:nvSpPr>
          <p:cNvPr id="16" name="TextBox 15">
            <a:extLst>
              <a:ext uri="{FF2B5EF4-FFF2-40B4-BE49-F238E27FC236}">
                <a16:creationId xmlns:a16="http://schemas.microsoft.com/office/drawing/2014/main" id="{333970A8-6F30-7443-9231-7F5B60AAD006}"/>
              </a:ext>
            </a:extLst>
          </p:cNvPr>
          <p:cNvSpPr txBox="1"/>
          <p:nvPr/>
        </p:nvSpPr>
        <p:spPr>
          <a:xfrm>
            <a:off x="983993" y="5657101"/>
            <a:ext cx="3060453" cy="461665"/>
          </a:xfrm>
          <a:prstGeom prst="rect">
            <a:avLst/>
          </a:prstGeom>
          <a:noFill/>
        </p:spPr>
        <p:txBody>
          <a:bodyPr wrap="none" rtlCol="0">
            <a:spAutoFit/>
          </a:bodyPr>
          <a:lstStyle/>
          <a:p>
            <a:r>
              <a:rPr lang="en-US" sz="2400" dirty="0">
                <a:solidFill>
                  <a:schemeClr val="accent2">
                    <a:lumMod val="20000"/>
                    <a:lumOff val="80000"/>
                  </a:schemeClr>
                </a:solidFill>
              </a:rPr>
              <a:t>Lower Ex-Mod Score</a:t>
            </a:r>
          </a:p>
        </p:txBody>
      </p:sp>
      <p:sp>
        <p:nvSpPr>
          <p:cNvPr id="17" name="TextBox 16">
            <a:extLst>
              <a:ext uri="{FF2B5EF4-FFF2-40B4-BE49-F238E27FC236}">
                <a16:creationId xmlns:a16="http://schemas.microsoft.com/office/drawing/2014/main" id="{607EA5E2-31C4-FF40-BB86-9300D6B681E3}"/>
              </a:ext>
            </a:extLst>
          </p:cNvPr>
          <p:cNvSpPr txBox="1"/>
          <p:nvPr/>
        </p:nvSpPr>
        <p:spPr>
          <a:xfrm>
            <a:off x="5143492" y="1744418"/>
            <a:ext cx="3744936" cy="461665"/>
          </a:xfrm>
          <a:prstGeom prst="rect">
            <a:avLst/>
          </a:prstGeom>
          <a:noFill/>
        </p:spPr>
        <p:txBody>
          <a:bodyPr wrap="none" rtlCol="0">
            <a:spAutoFit/>
          </a:bodyPr>
          <a:lstStyle/>
          <a:p>
            <a:r>
              <a:rPr lang="en-US" sz="2400" dirty="0">
                <a:solidFill>
                  <a:schemeClr val="accent2">
                    <a:lumMod val="20000"/>
                    <a:lumOff val="80000"/>
                  </a:schemeClr>
                </a:solidFill>
              </a:rPr>
              <a:t>Minimize Lost Productivity</a:t>
            </a:r>
          </a:p>
        </p:txBody>
      </p:sp>
      <p:sp>
        <p:nvSpPr>
          <p:cNvPr id="21" name="TextBox 20">
            <a:extLst>
              <a:ext uri="{FF2B5EF4-FFF2-40B4-BE49-F238E27FC236}">
                <a16:creationId xmlns:a16="http://schemas.microsoft.com/office/drawing/2014/main" id="{17996DC8-D890-BA4A-8776-224334B5D4A3}"/>
              </a:ext>
            </a:extLst>
          </p:cNvPr>
          <p:cNvSpPr txBox="1"/>
          <p:nvPr/>
        </p:nvSpPr>
        <p:spPr>
          <a:xfrm>
            <a:off x="3933143" y="4652584"/>
            <a:ext cx="3254352" cy="523220"/>
          </a:xfrm>
          <a:prstGeom prst="rect">
            <a:avLst/>
          </a:prstGeom>
          <a:noFill/>
        </p:spPr>
        <p:txBody>
          <a:bodyPr wrap="none" rtlCol="0">
            <a:spAutoFit/>
          </a:bodyPr>
          <a:lstStyle/>
          <a:p>
            <a:r>
              <a:rPr lang="en-US" sz="2800" dirty="0">
                <a:solidFill>
                  <a:schemeClr val="accent2">
                    <a:lumMod val="20000"/>
                    <a:lumOff val="80000"/>
                  </a:schemeClr>
                </a:solidFill>
              </a:rPr>
              <a:t>Avoid Bad Publicity</a:t>
            </a:r>
          </a:p>
        </p:txBody>
      </p:sp>
      <p:sp>
        <p:nvSpPr>
          <p:cNvPr id="22" name="TextBox 21">
            <a:extLst>
              <a:ext uri="{FF2B5EF4-FFF2-40B4-BE49-F238E27FC236}">
                <a16:creationId xmlns:a16="http://schemas.microsoft.com/office/drawing/2014/main" id="{808963A8-7386-B14E-9E6A-A49EF245937F}"/>
              </a:ext>
            </a:extLst>
          </p:cNvPr>
          <p:cNvSpPr txBox="1"/>
          <p:nvPr/>
        </p:nvSpPr>
        <p:spPr>
          <a:xfrm>
            <a:off x="714559" y="582257"/>
            <a:ext cx="3591304" cy="400110"/>
          </a:xfrm>
          <a:prstGeom prst="rect">
            <a:avLst/>
          </a:prstGeom>
          <a:noFill/>
        </p:spPr>
        <p:txBody>
          <a:bodyPr wrap="none" rtlCol="0">
            <a:spAutoFit/>
          </a:bodyPr>
          <a:lstStyle/>
          <a:p>
            <a:r>
              <a:rPr lang="en-US" sz="2000" dirty="0">
                <a:solidFill>
                  <a:schemeClr val="accent1">
                    <a:lumMod val="50000"/>
                  </a:schemeClr>
                </a:solidFill>
              </a:rPr>
              <a:t>Fewer Worker’s Comp Claims</a:t>
            </a:r>
          </a:p>
        </p:txBody>
      </p:sp>
      <p:sp>
        <p:nvSpPr>
          <p:cNvPr id="25" name="TextBox 24">
            <a:extLst>
              <a:ext uri="{FF2B5EF4-FFF2-40B4-BE49-F238E27FC236}">
                <a16:creationId xmlns:a16="http://schemas.microsoft.com/office/drawing/2014/main" id="{A59ED3FC-89AC-8E4A-9568-77719858DA56}"/>
              </a:ext>
            </a:extLst>
          </p:cNvPr>
          <p:cNvSpPr txBox="1"/>
          <p:nvPr/>
        </p:nvSpPr>
        <p:spPr>
          <a:xfrm>
            <a:off x="8946243" y="4269691"/>
            <a:ext cx="2563907" cy="502766"/>
          </a:xfrm>
          <a:prstGeom prst="rect">
            <a:avLst/>
          </a:prstGeom>
          <a:noFill/>
        </p:spPr>
        <p:txBody>
          <a:bodyPr wrap="none" rtlCol="0">
            <a:spAutoFit/>
          </a:bodyPr>
          <a:lstStyle/>
          <a:p>
            <a:r>
              <a:rPr lang="en-US" sz="2667" dirty="0">
                <a:solidFill>
                  <a:schemeClr val="accent2">
                    <a:lumMod val="40000"/>
                    <a:lumOff val="60000"/>
                  </a:schemeClr>
                </a:solidFill>
              </a:rPr>
              <a:t>Lower Turnover</a:t>
            </a:r>
          </a:p>
        </p:txBody>
      </p:sp>
      <p:sp>
        <p:nvSpPr>
          <p:cNvPr id="29" name="TextBox 28">
            <a:extLst>
              <a:ext uri="{FF2B5EF4-FFF2-40B4-BE49-F238E27FC236}">
                <a16:creationId xmlns:a16="http://schemas.microsoft.com/office/drawing/2014/main" id="{A270EBE6-8906-D442-BEEE-AAA32A1AC56E}"/>
              </a:ext>
            </a:extLst>
          </p:cNvPr>
          <p:cNvSpPr txBox="1"/>
          <p:nvPr/>
        </p:nvSpPr>
        <p:spPr>
          <a:xfrm>
            <a:off x="6497057" y="5410880"/>
            <a:ext cx="5405647" cy="461665"/>
          </a:xfrm>
          <a:prstGeom prst="rect">
            <a:avLst/>
          </a:prstGeom>
          <a:noFill/>
        </p:spPr>
        <p:txBody>
          <a:bodyPr wrap="none" rtlCol="0">
            <a:spAutoFit/>
          </a:bodyPr>
          <a:lstStyle/>
          <a:p>
            <a:r>
              <a:rPr lang="en-US" sz="2400" dirty="0">
                <a:solidFill>
                  <a:schemeClr val="accent1">
                    <a:lumMod val="50000"/>
                  </a:schemeClr>
                </a:solidFill>
              </a:rPr>
              <a:t>Prevent Lawsuits, Fines and Penalties</a:t>
            </a:r>
          </a:p>
        </p:txBody>
      </p:sp>
    </p:spTree>
    <p:custDataLst>
      <p:tags r:id="rId1"/>
    </p:custDataLst>
    <p:extLst>
      <p:ext uri="{BB962C8B-B14F-4D97-AF65-F5344CB8AC3E}">
        <p14:creationId xmlns:p14="http://schemas.microsoft.com/office/powerpoint/2010/main" val="315754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anim calcmode="lin" valueType="num">
                                      <p:cBhvr>
                                        <p:cTn id="44" dur="500" fill="hold"/>
                                        <p:tgtEl>
                                          <p:spTgt spid="21"/>
                                        </p:tgtEl>
                                        <p:attrNameLst>
                                          <p:attrName>ppt_x</p:attrName>
                                        </p:attrNameLst>
                                      </p:cBhvr>
                                      <p:tavLst>
                                        <p:tav tm="0">
                                          <p:val>
                                            <p:strVal val="#ppt_x"/>
                                          </p:val>
                                        </p:tav>
                                        <p:tav tm="100000">
                                          <p:val>
                                            <p:strVal val="#ppt_x"/>
                                          </p:val>
                                        </p:tav>
                                      </p:tavLst>
                                    </p:anim>
                                    <p:anim calcmode="lin" valueType="num">
                                      <p:cBhvr>
                                        <p:cTn id="45" dur="500" fill="hold"/>
                                        <p:tgtEl>
                                          <p:spTgt spid="21"/>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anim calcmode="lin" valueType="num">
                                      <p:cBhvr>
                                        <p:cTn id="50" dur="500" fill="hold"/>
                                        <p:tgtEl>
                                          <p:spTgt spid="22"/>
                                        </p:tgtEl>
                                        <p:attrNameLst>
                                          <p:attrName>ppt_x</p:attrName>
                                        </p:attrNameLst>
                                      </p:cBhvr>
                                      <p:tavLst>
                                        <p:tav tm="0">
                                          <p:val>
                                            <p:strVal val="#ppt_x"/>
                                          </p:val>
                                        </p:tav>
                                        <p:tav tm="100000">
                                          <p:val>
                                            <p:strVal val="#ppt_x"/>
                                          </p:val>
                                        </p:tav>
                                      </p:tavLst>
                                    </p:anim>
                                    <p:anim calcmode="lin" valueType="num">
                                      <p:cBhvr>
                                        <p:cTn id="51" dur="500" fill="hold"/>
                                        <p:tgtEl>
                                          <p:spTgt spid="22"/>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7"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anim calcmode="lin" valueType="num">
                                      <p:cBhvr>
                                        <p:cTn id="56" dur="500" fill="hold"/>
                                        <p:tgtEl>
                                          <p:spTgt spid="13"/>
                                        </p:tgtEl>
                                        <p:attrNameLst>
                                          <p:attrName>ppt_x</p:attrName>
                                        </p:attrNameLst>
                                      </p:cBhvr>
                                      <p:tavLst>
                                        <p:tav tm="0">
                                          <p:val>
                                            <p:strVal val="#ppt_x"/>
                                          </p:val>
                                        </p:tav>
                                        <p:tav tm="100000">
                                          <p:val>
                                            <p:strVal val="#ppt_x"/>
                                          </p:val>
                                        </p:tav>
                                      </p:tavLst>
                                    </p:anim>
                                    <p:anim calcmode="lin" valueType="num">
                                      <p:cBhvr>
                                        <p:cTn id="57" dur="500" fill="hold"/>
                                        <p:tgtEl>
                                          <p:spTgt spid="13"/>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7"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anim calcmode="lin" valueType="num">
                                      <p:cBhvr>
                                        <p:cTn id="62" dur="500" fill="hold"/>
                                        <p:tgtEl>
                                          <p:spTgt spid="25"/>
                                        </p:tgtEl>
                                        <p:attrNameLst>
                                          <p:attrName>ppt_x</p:attrName>
                                        </p:attrNameLst>
                                      </p:cBhvr>
                                      <p:tavLst>
                                        <p:tav tm="0">
                                          <p:val>
                                            <p:strVal val="#ppt_x"/>
                                          </p:val>
                                        </p:tav>
                                        <p:tav tm="100000">
                                          <p:val>
                                            <p:strVal val="#ppt_x"/>
                                          </p:val>
                                        </p:tav>
                                      </p:tavLst>
                                    </p:anim>
                                    <p:anim calcmode="lin" valueType="num">
                                      <p:cBhvr>
                                        <p:cTn id="6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3" grpId="0"/>
      <p:bldP spid="16" grpId="0"/>
      <p:bldP spid="17" grpId="0"/>
      <p:bldP spid="21" grpId="0"/>
      <p:bldP spid="22" grpId="0"/>
      <p:bldP spid="25"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5" name="Group 4">
            <a:extLst>
              <a:ext uri="{FF2B5EF4-FFF2-40B4-BE49-F238E27FC236}">
                <a16:creationId xmlns:a16="http://schemas.microsoft.com/office/drawing/2014/main" id="{70BD2129-35C6-4B02-9640-1FD192AAFE27}"/>
              </a:ext>
            </a:extLst>
          </p:cNvPr>
          <p:cNvGrpSpPr/>
          <p:nvPr/>
        </p:nvGrpSpPr>
        <p:grpSpPr>
          <a:xfrm>
            <a:off x="3064212" y="1156668"/>
            <a:ext cx="9441176" cy="5579288"/>
            <a:chOff x="-340942" y="654539"/>
            <a:chExt cx="6943874" cy="4166325"/>
          </a:xfrm>
        </p:grpSpPr>
        <p:pic>
          <p:nvPicPr>
            <p:cNvPr id="7" name="Picture 6">
              <a:extLst>
                <a:ext uri="{FF2B5EF4-FFF2-40B4-BE49-F238E27FC236}">
                  <a16:creationId xmlns:a16="http://schemas.microsoft.com/office/drawing/2014/main" id="{6A43E8F1-8BEB-4641-BB07-C7F542532D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0942" y="654539"/>
              <a:ext cx="6943874" cy="4166325"/>
            </a:xfrm>
            <a:prstGeom prst="rect">
              <a:avLst/>
            </a:prstGeom>
          </p:spPr>
        </p:pic>
        <p:pic>
          <p:nvPicPr>
            <p:cNvPr id="8" name="Content Placeholder 2">
              <a:extLst>
                <a:ext uri="{FF2B5EF4-FFF2-40B4-BE49-F238E27FC236}">
                  <a16:creationId xmlns:a16="http://schemas.microsoft.com/office/drawing/2014/main" id="{D7EC4389-C577-46CA-8BD8-F2F1D84631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06391" y="1019417"/>
              <a:ext cx="5034013" cy="3215673"/>
            </a:xfrm>
            <a:prstGeom prst="rect">
              <a:avLst/>
            </a:prstGeom>
            <a:noFill/>
            <a:ln w="9525">
              <a:solidFill>
                <a:schemeClr val="bg1">
                  <a:lumMod val="50000"/>
                </a:schemeClr>
              </a:solidFill>
              <a:miter lim="800000"/>
              <a:headEnd/>
              <a:tailEnd/>
            </a:ln>
            <a:effectLst>
              <a:outerShdw blurRad="76200" dir="13500000" sy="23000" kx="1200000" algn="br" rotWithShape="0">
                <a:prstClr val="black">
                  <a:alpha val="20000"/>
                </a:prstClr>
              </a:outerShdw>
            </a:effectLst>
          </p:spPr>
        </p:pic>
      </p:grpSp>
      <p:sp>
        <p:nvSpPr>
          <p:cNvPr id="10" name="Content Placeholder 23">
            <a:extLst>
              <a:ext uri="{FF2B5EF4-FFF2-40B4-BE49-F238E27FC236}">
                <a16:creationId xmlns:a16="http://schemas.microsoft.com/office/drawing/2014/main" id="{4FCB4EAB-EBA9-4BA5-907A-68C6067425D6}"/>
              </a:ext>
            </a:extLst>
          </p:cNvPr>
          <p:cNvSpPr txBox="1">
            <a:spLocks/>
          </p:cNvSpPr>
          <p:nvPr/>
        </p:nvSpPr>
        <p:spPr>
          <a:xfrm>
            <a:off x="0" y="3946312"/>
            <a:ext cx="12192000" cy="1115681"/>
          </a:xfrm>
          <a:prstGeom prst="rect">
            <a:avLst/>
          </a:prstGeom>
          <a:solidFill>
            <a:schemeClr val="accent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ts val="2400"/>
              </a:lnSpc>
              <a:spcBef>
                <a:spcPts val="1000"/>
              </a:spcBef>
              <a:spcAft>
                <a:spcPct val="0"/>
              </a:spcAft>
              <a:buClr>
                <a:srgbClr val="FF871F"/>
              </a:buClr>
              <a:buSzPct val="115000"/>
              <a:buFont typeface="Lucida Grande"/>
              <a:buNone/>
              <a:defRPr sz="2200" b="0" i="0" baseline="0">
                <a:solidFill>
                  <a:schemeClr val="bg1"/>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marL="365751">
              <a:lnSpc>
                <a:spcPct val="100000"/>
              </a:lnSpc>
              <a:spcBef>
                <a:spcPct val="0"/>
              </a:spcBef>
              <a:spcAft>
                <a:spcPct val="40000"/>
              </a:spcAft>
              <a:buClrTx/>
              <a:buSzTx/>
            </a:pPr>
            <a:endParaRPr lang="en-US" sz="2667" b="1" dirty="0">
              <a:solidFill>
                <a:srgbClr val="F4BD33"/>
              </a:solidFill>
            </a:endParaRPr>
          </a:p>
        </p:txBody>
      </p:sp>
      <p:sp>
        <p:nvSpPr>
          <p:cNvPr id="2" name="Title 1">
            <a:extLst>
              <a:ext uri="{FF2B5EF4-FFF2-40B4-BE49-F238E27FC236}">
                <a16:creationId xmlns:a16="http://schemas.microsoft.com/office/drawing/2014/main" id="{882BD91E-93E2-F54B-A0B5-54EE50418F55}"/>
              </a:ext>
            </a:extLst>
          </p:cNvPr>
          <p:cNvSpPr>
            <a:spLocks noGrp="1"/>
          </p:cNvSpPr>
          <p:nvPr>
            <p:ph type="title"/>
          </p:nvPr>
        </p:nvSpPr>
        <p:spPr>
          <a:xfrm>
            <a:off x="4110688" y="3952921"/>
            <a:ext cx="8394700" cy="1115682"/>
          </a:xfrm>
        </p:spPr>
        <p:txBody>
          <a:bodyPr anchor="ctr"/>
          <a:lstStyle/>
          <a:p>
            <a:r>
              <a:rPr lang="en-US" sz="4800" dirty="0">
                <a:sym typeface="Open Sans"/>
              </a:rPr>
              <a:t>Risk Management Center</a:t>
            </a:r>
            <a:endParaRPr lang="en-US" dirty="0"/>
          </a:p>
        </p:txBody>
      </p:sp>
    </p:spTree>
    <p:custDataLst>
      <p:tags r:id="rId1"/>
    </p:custDataLst>
    <p:extLst>
      <p:ext uri="{BB962C8B-B14F-4D97-AF65-F5344CB8AC3E}">
        <p14:creationId xmlns:p14="http://schemas.microsoft.com/office/powerpoint/2010/main" val="314110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ED12EFA-BCE5-9A49-ADA3-76B1DF107955}"/>
              </a:ext>
            </a:extLst>
          </p:cNvPr>
          <p:cNvGrpSpPr/>
          <p:nvPr/>
        </p:nvGrpSpPr>
        <p:grpSpPr>
          <a:xfrm>
            <a:off x="846480" y="3625334"/>
            <a:ext cx="4612481" cy="1105983"/>
            <a:chOff x="1112638" y="2716447"/>
            <a:chExt cx="3459361" cy="829487"/>
          </a:xfrm>
        </p:grpSpPr>
        <p:sp>
          <p:nvSpPr>
            <p:cNvPr id="9" name="Content Placeholder 4"/>
            <p:cNvSpPr txBox="1">
              <a:spLocks/>
            </p:cNvSpPr>
            <p:nvPr/>
          </p:nvSpPr>
          <p:spPr>
            <a:xfrm>
              <a:off x="1967474" y="2735051"/>
              <a:ext cx="2604525" cy="810883"/>
            </a:xfrm>
            <a:prstGeom prst="rect">
              <a:avLst/>
            </a:prstGeom>
            <a:ln>
              <a:noFill/>
            </a:ln>
          </p:spPr>
          <p:txBody>
            <a:bodyPr vert="horz" lIns="88612" tIns="44307" rIns="88612" bIns="44307"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24"/>
                </a:spcAft>
                <a:buNone/>
              </a:pPr>
              <a:r>
                <a:rPr lang="en-US" altLang="en-US" sz="2133" b="1" dirty="0">
                  <a:solidFill>
                    <a:schemeClr val="accent2"/>
                  </a:solidFill>
                  <a:latin typeface="+mn-lt"/>
                </a:rPr>
                <a:t>Job Description Track</a:t>
              </a:r>
              <a:r>
                <a:rPr lang="en-US" altLang="en-US" sz="2133" b="1" baseline="30000" dirty="0">
                  <a:solidFill>
                    <a:schemeClr val="accent2"/>
                  </a:solidFill>
                  <a:latin typeface="+mn-lt"/>
                </a:rPr>
                <a:t>®</a:t>
              </a:r>
            </a:p>
            <a:p>
              <a:pPr marL="0" indent="0">
                <a:buNone/>
              </a:pPr>
              <a:r>
                <a:rPr lang="en-US" altLang="en-US" sz="1600" dirty="0">
                  <a:solidFill>
                    <a:srgbClr val="000000"/>
                  </a:solidFill>
                  <a:latin typeface="+mn-lt"/>
                </a:rPr>
                <a:t>Clients can create job descriptions and return-to-work programs easily.</a:t>
              </a:r>
            </a:p>
            <a:p>
              <a:pPr marL="0" indent="0">
                <a:buNone/>
              </a:pPr>
              <a:endParaRPr lang="en-US" altLang="en-US" sz="1392" dirty="0">
                <a:solidFill>
                  <a:srgbClr val="4A72A8"/>
                </a:solidFill>
                <a:latin typeface="+mn-lt"/>
              </a:endParaRPr>
            </a:p>
            <a:p>
              <a:pPr marL="0" indent="0">
                <a:buNone/>
              </a:pPr>
              <a:endParaRPr lang="en-US" altLang="en-US" sz="1392" dirty="0">
                <a:latin typeface="+mn-lt"/>
              </a:endParaRPr>
            </a:p>
          </p:txBody>
        </p:sp>
        <p:pic>
          <p:nvPicPr>
            <p:cNvPr id="6" name="Picture 5" descr="n-jd.png">
              <a:hlinkClick r:id="" action="ppaction://noaction"/>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112638" y="2716447"/>
              <a:ext cx="808641" cy="808641"/>
            </a:xfrm>
            <a:prstGeom prst="rect">
              <a:avLst/>
            </a:prstGeom>
          </p:spPr>
        </p:pic>
      </p:grpSp>
      <p:grpSp>
        <p:nvGrpSpPr>
          <p:cNvPr id="8" name="Group 7">
            <a:extLst>
              <a:ext uri="{FF2B5EF4-FFF2-40B4-BE49-F238E27FC236}">
                <a16:creationId xmlns:a16="http://schemas.microsoft.com/office/drawing/2014/main" id="{B167349B-79FB-E241-9D90-FFEED87BDF89}"/>
              </a:ext>
            </a:extLst>
          </p:cNvPr>
          <p:cNvGrpSpPr/>
          <p:nvPr/>
        </p:nvGrpSpPr>
        <p:grpSpPr>
          <a:xfrm>
            <a:off x="6093555" y="1259269"/>
            <a:ext cx="4153565" cy="1078188"/>
            <a:chOff x="5144299" y="944451"/>
            <a:chExt cx="3115174" cy="808641"/>
          </a:xfrm>
        </p:grpSpPr>
        <p:sp>
          <p:nvSpPr>
            <p:cNvPr id="10" name="Content Placeholder 4"/>
            <p:cNvSpPr txBox="1">
              <a:spLocks/>
            </p:cNvSpPr>
            <p:nvPr/>
          </p:nvSpPr>
          <p:spPr>
            <a:xfrm>
              <a:off x="5944332" y="990812"/>
              <a:ext cx="2315141" cy="648273"/>
            </a:xfrm>
            <a:prstGeom prst="rect">
              <a:avLst/>
            </a:prstGeom>
            <a:ln>
              <a:noFill/>
            </a:ln>
          </p:spPr>
          <p:txBody>
            <a:bodyPr vert="horz" lIns="88612" tIns="44307" rIns="88612" bIns="44307"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24"/>
                </a:spcAft>
                <a:buNone/>
              </a:pPr>
              <a:r>
                <a:rPr lang="en-US" altLang="en-US" sz="2133" b="1" dirty="0">
                  <a:solidFill>
                    <a:schemeClr val="accent2"/>
                  </a:solidFill>
                  <a:latin typeface="+mn-lt"/>
                </a:rPr>
                <a:t>Training Track</a:t>
              </a:r>
              <a:r>
                <a:rPr lang="en-US" altLang="en-US" sz="2133" b="1" baseline="30000" dirty="0">
                  <a:solidFill>
                    <a:schemeClr val="accent2"/>
                  </a:solidFill>
                  <a:latin typeface="+mn-lt"/>
                </a:rPr>
                <a:t>®</a:t>
              </a:r>
            </a:p>
            <a:p>
              <a:pPr marL="0" indent="0">
                <a:buNone/>
              </a:pPr>
              <a:r>
                <a:rPr lang="en-US" altLang="en-US" sz="1600" dirty="0">
                  <a:solidFill>
                    <a:srgbClr val="000000"/>
                  </a:solidFill>
                  <a:latin typeface="+mn-lt"/>
                </a:rPr>
                <a:t>Users track their training—automatically!</a:t>
              </a:r>
            </a:p>
            <a:p>
              <a:pPr marL="0" indent="0">
                <a:buNone/>
              </a:pPr>
              <a:endParaRPr lang="en-US" altLang="en-US" sz="1392" dirty="0">
                <a:solidFill>
                  <a:srgbClr val="4A72A8"/>
                </a:solidFill>
                <a:latin typeface="+mn-lt"/>
              </a:endParaRPr>
            </a:p>
            <a:p>
              <a:pPr marL="0" indent="0">
                <a:buNone/>
              </a:pPr>
              <a:endParaRPr lang="en-US" altLang="en-US" sz="1392" dirty="0">
                <a:solidFill>
                  <a:srgbClr val="000000"/>
                </a:solidFill>
                <a:latin typeface="+mn-lt"/>
              </a:endParaRPr>
            </a:p>
            <a:p>
              <a:pPr marL="0" indent="0">
                <a:buNone/>
              </a:pPr>
              <a:endParaRPr lang="en-US" altLang="en-US" sz="1392" dirty="0">
                <a:latin typeface="+mn-lt"/>
              </a:endParaRPr>
            </a:p>
            <a:p>
              <a:pPr marL="0" indent="0">
                <a:buNone/>
              </a:pPr>
              <a:endParaRPr lang="en-US" sz="1392" dirty="0">
                <a:solidFill>
                  <a:srgbClr val="595959"/>
                </a:solidFill>
                <a:latin typeface="+mn-lt"/>
              </a:endParaRPr>
            </a:p>
          </p:txBody>
        </p:sp>
        <p:pic>
          <p:nvPicPr>
            <p:cNvPr id="13" name="Picture 12" descr="n-tt.png">
              <a:hlinkClick r:id="" action="ppaction://noaction"/>
            </p:cNvPr>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5144299" y="944451"/>
              <a:ext cx="808641" cy="808641"/>
            </a:xfrm>
            <a:prstGeom prst="rect">
              <a:avLst/>
            </a:prstGeom>
          </p:spPr>
        </p:pic>
      </p:grpSp>
      <p:grpSp>
        <p:nvGrpSpPr>
          <p:cNvPr id="26" name="Group 25">
            <a:extLst>
              <a:ext uri="{FF2B5EF4-FFF2-40B4-BE49-F238E27FC236}">
                <a16:creationId xmlns:a16="http://schemas.microsoft.com/office/drawing/2014/main" id="{A51E03B5-E86C-F84C-A17B-876DE371A882}"/>
              </a:ext>
            </a:extLst>
          </p:cNvPr>
          <p:cNvGrpSpPr/>
          <p:nvPr/>
        </p:nvGrpSpPr>
        <p:grpSpPr>
          <a:xfrm>
            <a:off x="829398" y="1277182"/>
            <a:ext cx="4050789" cy="1094117"/>
            <a:chOff x="1099827" y="955333"/>
            <a:chExt cx="3038092" cy="820588"/>
          </a:xfrm>
        </p:grpSpPr>
        <p:pic>
          <p:nvPicPr>
            <p:cNvPr id="7" name="Picture 6" descr="n-it.png">
              <a:hlinkClick r:id="rId8" action="ppaction://hlinksldjump"/>
            </p:cNvPr>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1099827" y="967280"/>
              <a:ext cx="808641" cy="808641"/>
            </a:xfrm>
            <a:prstGeom prst="rect">
              <a:avLst/>
            </a:prstGeom>
          </p:spPr>
        </p:pic>
        <p:sp>
          <p:nvSpPr>
            <p:cNvPr id="14" name="Content Placeholder 4">
              <a:extLst>
                <a:ext uri="{FF2B5EF4-FFF2-40B4-BE49-F238E27FC236}">
                  <a16:creationId xmlns:a16="http://schemas.microsoft.com/office/drawing/2014/main" id="{0F9ECA24-335A-A849-89FE-D6135BCE710D}"/>
                </a:ext>
              </a:extLst>
            </p:cNvPr>
            <p:cNvSpPr txBox="1">
              <a:spLocks/>
            </p:cNvSpPr>
            <p:nvPr/>
          </p:nvSpPr>
          <p:spPr>
            <a:xfrm>
              <a:off x="1967475" y="955333"/>
              <a:ext cx="2170444" cy="764233"/>
            </a:xfrm>
            <a:prstGeom prst="rect">
              <a:avLst/>
            </a:prstGeom>
            <a:ln>
              <a:noFill/>
            </a:ln>
          </p:spPr>
          <p:txBody>
            <a:bodyPr vert="horz" lIns="88612" tIns="44307" rIns="88612" bIns="44307"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24"/>
                </a:spcAft>
                <a:buNone/>
              </a:pPr>
              <a:r>
                <a:rPr lang="en-US" altLang="en-US" sz="2133" b="1" dirty="0">
                  <a:solidFill>
                    <a:schemeClr val="accent2"/>
                  </a:solidFill>
                  <a:latin typeface="+mn-lt"/>
                </a:rPr>
                <a:t>Incident Track</a:t>
              </a:r>
              <a:r>
                <a:rPr lang="en-US" altLang="en-US" sz="2133" b="1" baseline="30000" dirty="0">
                  <a:solidFill>
                    <a:schemeClr val="accent2"/>
                  </a:solidFill>
                  <a:latin typeface="+mn-lt"/>
                </a:rPr>
                <a:t>®</a:t>
              </a:r>
            </a:p>
            <a:p>
              <a:pPr marL="0" indent="0">
                <a:buNone/>
              </a:pPr>
              <a:r>
                <a:rPr lang="en-US" altLang="en-US" sz="1600" dirty="0">
                  <a:solidFill>
                    <a:srgbClr val="000000"/>
                  </a:solidFill>
                  <a:latin typeface="+mn-lt"/>
                </a:rPr>
                <a:t>Reduce your clients’ claims by tracking incidents.</a:t>
              </a:r>
            </a:p>
          </p:txBody>
        </p:sp>
      </p:grpSp>
      <p:grpSp>
        <p:nvGrpSpPr>
          <p:cNvPr id="25" name="Group 24">
            <a:extLst>
              <a:ext uri="{FF2B5EF4-FFF2-40B4-BE49-F238E27FC236}">
                <a16:creationId xmlns:a16="http://schemas.microsoft.com/office/drawing/2014/main" id="{D798E166-10FA-D645-B792-5A6E455F2F0B}"/>
              </a:ext>
            </a:extLst>
          </p:cNvPr>
          <p:cNvGrpSpPr/>
          <p:nvPr/>
        </p:nvGrpSpPr>
        <p:grpSpPr>
          <a:xfrm>
            <a:off x="846480" y="2427570"/>
            <a:ext cx="4612481" cy="1197764"/>
            <a:chOff x="1112638" y="1818124"/>
            <a:chExt cx="3459361" cy="898323"/>
          </a:xfrm>
        </p:grpSpPr>
        <p:pic>
          <p:nvPicPr>
            <p:cNvPr id="5" name="Picture 4" descr="n-sds.png">
              <a:hlinkClick r:id="" action="ppaction://noaction"/>
            </p:cNvPr>
            <p:cNvPicPr>
              <a:picLocks noChangeAspect="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1112638" y="1818124"/>
              <a:ext cx="808641" cy="808641"/>
            </a:xfrm>
            <a:prstGeom prst="rect">
              <a:avLst/>
            </a:prstGeom>
          </p:spPr>
        </p:pic>
        <p:sp>
          <p:nvSpPr>
            <p:cNvPr id="15" name="Content Placeholder 4">
              <a:extLst>
                <a:ext uri="{FF2B5EF4-FFF2-40B4-BE49-F238E27FC236}">
                  <a16:creationId xmlns:a16="http://schemas.microsoft.com/office/drawing/2014/main" id="{1E5ED4CE-8CB8-C44F-9EEF-D7C9AE6A8820}"/>
                </a:ext>
              </a:extLst>
            </p:cNvPr>
            <p:cNvSpPr txBox="1">
              <a:spLocks/>
            </p:cNvSpPr>
            <p:nvPr/>
          </p:nvSpPr>
          <p:spPr>
            <a:xfrm>
              <a:off x="1967475" y="1818124"/>
              <a:ext cx="2604524" cy="898323"/>
            </a:xfrm>
            <a:prstGeom prst="rect">
              <a:avLst/>
            </a:prstGeom>
            <a:ln>
              <a:noFill/>
            </a:ln>
          </p:spPr>
          <p:txBody>
            <a:bodyPr vert="horz" lIns="88612" tIns="44307" rIns="88612" bIns="44307"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24"/>
                </a:spcAft>
                <a:buNone/>
              </a:pPr>
              <a:r>
                <a:rPr lang="en-US" altLang="en-US" sz="2133" b="1" dirty="0">
                  <a:solidFill>
                    <a:schemeClr val="accent2"/>
                  </a:solidFill>
                  <a:latin typeface="+mn-lt"/>
                </a:rPr>
                <a:t>SDS Track</a:t>
              </a:r>
              <a:r>
                <a:rPr lang="en-US" altLang="en-US" sz="2133" b="1" baseline="30000" dirty="0">
                  <a:solidFill>
                    <a:schemeClr val="accent2"/>
                  </a:solidFill>
                  <a:latin typeface="+mn-lt"/>
                </a:rPr>
                <a:t>®</a:t>
              </a:r>
            </a:p>
            <a:p>
              <a:pPr marL="0" indent="0">
                <a:buNone/>
              </a:pPr>
              <a:r>
                <a:rPr lang="en-US" altLang="en-US" sz="1600" dirty="0">
                  <a:solidFill>
                    <a:srgbClr val="000000"/>
                  </a:solidFill>
                  <a:latin typeface="+mn-lt"/>
                </a:rPr>
                <a:t>Assist clients with organizing and managing their Safety Data Sheets.</a:t>
              </a:r>
            </a:p>
            <a:p>
              <a:pPr marL="0" indent="0">
                <a:buNone/>
              </a:pPr>
              <a:endParaRPr lang="en-US" altLang="en-US" sz="1392" dirty="0">
                <a:latin typeface="+mn-lt"/>
              </a:endParaRPr>
            </a:p>
          </p:txBody>
        </p:sp>
      </p:grpSp>
      <p:grpSp>
        <p:nvGrpSpPr>
          <p:cNvPr id="23" name="Group 22">
            <a:extLst>
              <a:ext uri="{FF2B5EF4-FFF2-40B4-BE49-F238E27FC236}">
                <a16:creationId xmlns:a16="http://schemas.microsoft.com/office/drawing/2014/main" id="{68EB18E3-C6EB-D146-8037-D355DB97B315}"/>
              </a:ext>
            </a:extLst>
          </p:cNvPr>
          <p:cNvGrpSpPr/>
          <p:nvPr/>
        </p:nvGrpSpPr>
        <p:grpSpPr>
          <a:xfrm>
            <a:off x="846480" y="4773918"/>
            <a:ext cx="4727985" cy="1078188"/>
            <a:chOff x="1112638" y="3580438"/>
            <a:chExt cx="3545989" cy="808641"/>
          </a:xfrm>
        </p:grpSpPr>
        <p:pic>
          <p:nvPicPr>
            <p:cNvPr id="3" name="Picture 2" descr="n-sot.png">
              <a:hlinkClick r:id="" action="ppaction://noaction"/>
            </p:cNvPr>
            <p:cNvPicPr>
              <a:picLocks noChangeAspect="1"/>
            </p:cNvPicPr>
            <p:nvPr/>
          </p:nvPicPr>
          <p:blipFill>
            <a:blip r:embed="rId12" cstate="screen">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tretch>
              <a:fillRect/>
            </a:stretch>
          </p:blipFill>
          <p:spPr>
            <a:xfrm>
              <a:off x="1112638" y="3580438"/>
              <a:ext cx="808641" cy="808641"/>
            </a:xfrm>
            <a:prstGeom prst="rect">
              <a:avLst/>
            </a:prstGeom>
          </p:spPr>
        </p:pic>
        <p:sp>
          <p:nvSpPr>
            <p:cNvPr id="16" name="Content Placeholder 4">
              <a:extLst>
                <a:ext uri="{FF2B5EF4-FFF2-40B4-BE49-F238E27FC236}">
                  <a16:creationId xmlns:a16="http://schemas.microsoft.com/office/drawing/2014/main" id="{FFA1D390-76B4-5042-8662-7D6AC4C0D416}"/>
                </a:ext>
              </a:extLst>
            </p:cNvPr>
            <p:cNvSpPr txBox="1">
              <a:spLocks/>
            </p:cNvSpPr>
            <p:nvPr/>
          </p:nvSpPr>
          <p:spPr>
            <a:xfrm>
              <a:off x="1967475" y="3610694"/>
              <a:ext cx="2691152" cy="778385"/>
            </a:xfrm>
            <a:prstGeom prst="rect">
              <a:avLst/>
            </a:prstGeom>
            <a:ln>
              <a:noFill/>
            </a:ln>
          </p:spPr>
          <p:txBody>
            <a:bodyPr vert="horz" lIns="88612" tIns="44307" rIns="88612" bIns="44307"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24"/>
                </a:spcAft>
                <a:buNone/>
              </a:pPr>
              <a:r>
                <a:rPr lang="en-US" altLang="en-US" sz="2133" b="1" dirty="0">
                  <a:solidFill>
                    <a:schemeClr val="accent2"/>
                  </a:solidFill>
                  <a:latin typeface="+mn-lt"/>
                </a:rPr>
                <a:t>Safety Observation Track</a:t>
              </a:r>
              <a:r>
                <a:rPr lang="en-US" altLang="en-US" sz="2133" b="1" baseline="30000" dirty="0">
                  <a:solidFill>
                    <a:schemeClr val="accent2"/>
                  </a:solidFill>
                  <a:latin typeface="+mn-lt"/>
                </a:rPr>
                <a:t>®</a:t>
              </a:r>
            </a:p>
            <a:p>
              <a:pPr marL="0" indent="0">
                <a:buNone/>
              </a:pPr>
              <a:r>
                <a:rPr lang="en-US" altLang="en-US" sz="1600" dirty="0">
                  <a:solidFill>
                    <a:srgbClr val="000000"/>
                  </a:solidFill>
                  <a:latin typeface="+mn-lt"/>
                </a:rPr>
                <a:t>Assists clients in maintaining safe practices in a workplace.    </a:t>
              </a:r>
            </a:p>
            <a:p>
              <a:pPr marL="0" indent="0">
                <a:buNone/>
              </a:pPr>
              <a:endParaRPr lang="en-US" altLang="en-US" sz="1392" dirty="0">
                <a:latin typeface="+mn-lt"/>
              </a:endParaRPr>
            </a:p>
          </p:txBody>
        </p:sp>
      </p:grpSp>
      <p:grpSp>
        <p:nvGrpSpPr>
          <p:cNvPr id="22" name="Group 21">
            <a:extLst>
              <a:ext uri="{FF2B5EF4-FFF2-40B4-BE49-F238E27FC236}">
                <a16:creationId xmlns:a16="http://schemas.microsoft.com/office/drawing/2014/main" id="{1926115B-D557-F043-B97E-4E9C8FE8D141}"/>
              </a:ext>
            </a:extLst>
          </p:cNvPr>
          <p:cNvGrpSpPr/>
          <p:nvPr/>
        </p:nvGrpSpPr>
        <p:grpSpPr>
          <a:xfrm>
            <a:off x="6096000" y="4825654"/>
            <a:ext cx="5202152" cy="1098060"/>
            <a:chOff x="5146133" y="3619240"/>
            <a:chExt cx="3901614" cy="823545"/>
          </a:xfrm>
        </p:grpSpPr>
        <p:pic>
          <p:nvPicPr>
            <p:cNvPr id="12" name="Picture 11">
              <a:hlinkClick r:id="rId8" action="ppaction://hlinksldjump"/>
            </p:cNvPr>
            <p:cNvPicPr>
              <a:picLocks noChangeAspect="1"/>
            </p:cNvPicPr>
            <p:nvPr/>
          </p:nvPicPr>
          <p:blipFill>
            <a:blip r:embed="rId14" cstate="screen">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a:off x="5146133" y="3631858"/>
              <a:ext cx="810927" cy="810927"/>
            </a:xfrm>
            <a:prstGeom prst="rect">
              <a:avLst/>
            </a:prstGeom>
          </p:spPr>
        </p:pic>
        <p:sp>
          <p:nvSpPr>
            <p:cNvPr id="17" name="Content Placeholder 4">
              <a:extLst>
                <a:ext uri="{FF2B5EF4-FFF2-40B4-BE49-F238E27FC236}">
                  <a16:creationId xmlns:a16="http://schemas.microsoft.com/office/drawing/2014/main" id="{DA7D572D-A47B-F84A-98F9-A21D06F52CAE}"/>
                </a:ext>
              </a:extLst>
            </p:cNvPr>
            <p:cNvSpPr txBox="1">
              <a:spLocks/>
            </p:cNvSpPr>
            <p:nvPr/>
          </p:nvSpPr>
          <p:spPr>
            <a:xfrm>
              <a:off x="5988892" y="3619240"/>
              <a:ext cx="3058855" cy="713783"/>
            </a:xfrm>
            <a:prstGeom prst="rect">
              <a:avLst/>
            </a:prstGeom>
            <a:ln>
              <a:noFill/>
            </a:ln>
          </p:spPr>
          <p:txBody>
            <a:bodyPr vert="horz" lIns="88612" tIns="44307" rIns="88612" bIns="44307"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24"/>
                </a:spcAft>
                <a:buNone/>
              </a:pPr>
              <a:r>
                <a:rPr lang="en-US" altLang="en-US" sz="2133" b="1" dirty="0">
                  <a:solidFill>
                    <a:schemeClr val="accent2"/>
                  </a:solidFill>
                  <a:latin typeface="+mn-lt"/>
                </a:rPr>
                <a:t>Audit Track</a:t>
              </a:r>
              <a:r>
                <a:rPr lang="en-US" altLang="en-US" sz="2133" b="1" baseline="30000" dirty="0">
                  <a:solidFill>
                    <a:schemeClr val="accent2"/>
                  </a:solidFill>
                  <a:latin typeface="+mn-lt"/>
                </a:rPr>
                <a:t>®</a:t>
              </a:r>
            </a:p>
            <a:p>
              <a:pPr marL="0" indent="0">
                <a:buNone/>
              </a:pPr>
              <a:r>
                <a:rPr lang="en-US" altLang="en-US" sz="1600" dirty="0">
                  <a:solidFill>
                    <a:srgbClr val="000000"/>
                  </a:solidFill>
                  <a:latin typeface="+mn-lt"/>
                </a:rPr>
                <a:t>Help clients create and maintain audits, surveys, and questionnaires.</a:t>
              </a:r>
            </a:p>
            <a:p>
              <a:pPr marL="0" indent="0">
                <a:buNone/>
              </a:pPr>
              <a:endParaRPr lang="en-US" altLang="en-US" sz="1392" dirty="0">
                <a:solidFill>
                  <a:srgbClr val="000000"/>
                </a:solidFill>
                <a:latin typeface="+mn-lt"/>
              </a:endParaRPr>
            </a:p>
            <a:p>
              <a:pPr marL="0" indent="0">
                <a:buNone/>
              </a:pPr>
              <a:endParaRPr lang="en-US" altLang="en-US" sz="1392" dirty="0">
                <a:latin typeface="+mn-lt"/>
              </a:endParaRPr>
            </a:p>
            <a:p>
              <a:pPr marL="0" indent="0">
                <a:buNone/>
              </a:pPr>
              <a:endParaRPr lang="en-US" sz="1392" dirty="0">
                <a:solidFill>
                  <a:srgbClr val="595959"/>
                </a:solidFill>
                <a:latin typeface="+mn-lt"/>
              </a:endParaRPr>
            </a:p>
          </p:txBody>
        </p:sp>
      </p:grpSp>
      <p:grpSp>
        <p:nvGrpSpPr>
          <p:cNvPr id="20" name="Group 19">
            <a:extLst>
              <a:ext uri="{FF2B5EF4-FFF2-40B4-BE49-F238E27FC236}">
                <a16:creationId xmlns:a16="http://schemas.microsoft.com/office/drawing/2014/main" id="{76DF2838-23FC-404D-83E0-C348D52F8BFE}"/>
              </a:ext>
            </a:extLst>
          </p:cNvPr>
          <p:cNvGrpSpPr/>
          <p:nvPr/>
        </p:nvGrpSpPr>
        <p:grpSpPr>
          <a:xfrm>
            <a:off x="6093555" y="2435989"/>
            <a:ext cx="4176795" cy="1078188"/>
            <a:chOff x="5144299" y="1826991"/>
            <a:chExt cx="3132596" cy="808641"/>
          </a:xfrm>
        </p:grpSpPr>
        <p:pic>
          <p:nvPicPr>
            <p:cNvPr id="2" name="Picture 1" descr="n-bbs.png">
              <a:hlinkClick r:id="" action="ppaction://noaction"/>
            </p:cNvPr>
            <p:cNvPicPr>
              <a:picLocks noChangeAspect="1"/>
            </p:cNvPicPr>
            <p:nvPr/>
          </p:nvPicPr>
          <p:blipFill>
            <a:blip r:embed="rId16" cstate="screen">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a:ext>
              </a:extLst>
            </a:blip>
            <a:stretch>
              <a:fillRect/>
            </a:stretch>
          </p:blipFill>
          <p:spPr>
            <a:xfrm>
              <a:off x="5144299" y="1826991"/>
              <a:ext cx="808641" cy="808641"/>
            </a:xfrm>
            <a:prstGeom prst="rect">
              <a:avLst/>
            </a:prstGeom>
          </p:spPr>
        </p:pic>
        <p:sp>
          <p:nvSpPr>
            <p:cNvPr id="18" name="Content Placeholder 4">
              <a:extLst>
                <a:ext uri="{FF2B5EF4-FFF2-40B4-BE49-F238E27FC236}">
                  <a16:creationId xmlns:a16="http://schemas.microsoft.com/office/drawing/2014/main" id="{31B181DD-3B47-5140-A3D8-A1E3C8382EEB}"/>
                </a:ext>
              </a:extLst>
            </p:cNvPr>
            <p:cNvSpPr txBox="1">
              <a:spLocks/>
            </p:cNvSpPr>
            <p:nvPr/>
          </p:nvSpPr>
          <p:spPr>
            <a:xfrm>
              <a:off x="5961754" y="1845775"/>
              <a:ext cx="2315141" cy="766251"/>
            </a:xfrm>
            <a:prstGeom prst="rect">
              <a:avLst/>
            </a:prstGeom>
            <a:ln>
              <a:noFill/>
            </a:ln>
          </p:spPr>
          <p:txBody>
            <a:bodyPr vert="horz" lIns="88612" tIns="44307" rIns="88612" bIns="44307"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00"/>
                </a:spcAft>
                <a:buNone/>
              </a:pPr>
              <a:r>
                <a:rPr lang="en-US" altLang="en-US" sz="2133" b="1" dirty="0">
                  <a:solidFill>
                    <a:schemeClr val="accent2"/>
                  </a:solidFill>
                  <a:latin typeface="+mn-lt"/>
                </a:rPr>
                <a:t>BBS Track</a:t>
              </a:r>
              <a:r>
                <a:rPr lang="en-US" altLang="en-US" sz="2133" b="1" baseline="30000" dirty="0">
                  <a:solidFill>
                    <a:schemeClr val="accent2"/>
                  </a:solidFill>
                  <a:latin typeface="+mn-lt"/>
                </a:rPr>
                <a:t>®</a:t>
              </a:r>
            </a:p>
            <a:p>
              <a:pPr marL="0" indent="0">
                <a:buNone/>
              </a:pPr>
              <a:r>
                <a:rPr lang="en-US" altLang="en-US" sz="1600" dirty="0">
                  <a:solidFill>
                    <a:srgbClr val="000000"/>
                  </a:solidFill>
                  <a:latin typeface="+mn-lt"/>
                </a:rPr>
                <a:t>Help clients build Behavior-Based Safety programs easily!</a:t>
              </a:r>
              <a:endParaRPr lang="en-US" altLang="en-US" sz="1600" dirty="0">
                <a:latin typeface="+mn-lt"/>
              </a:endParaRPr>
            </a:p>
            <a:p>
              <a:pPr marL="0" indent="0">
                <a:buNone/>
              </a:pPr>
              <a:endParaRPr lang="en-US" sz="1392" dirty="0">
                <a:solidFill>
                  <a:srgbClr val="595959"/>
                </a:solidFill>
                <a:latin typeface="+mn-lt"/>
              </a:endParaRPr>
            </a:p>
          </p:txBody>
        </p:sp>
      </p:grpSp>
      <p:grpSp>
        <p:nvGrpSpPr>
          <p:cNvPr id="21" name="Group 20">
            <a:extLst>
              <a:ext uri="{FF2B5EF4-FFF2-40B4-BE49-F238E27FC236}">
                <a16:creationId xmlns:a16="http://schemas.microsoft.com/office/drawing/2014/main" id="{764A1AD5-64F5-B440-B2D5-0EEFF2A93440}"/>
              </a:ext>
            </a:extLst>
          </p:cNvPr>
          <p:cNvGrpSpPr/>
          <p:nvPr/>
        </p:nvGrpSpPr>
        <p:grpSpPr>
          <a:xfrm>
            <a:off x="6082077" y="3566657"/>
            <a:ext cx="4831064" cy="1150763"/>
            <a:chOff x="5135691" y="2674993"/>
            <a:chExt cx="3623298" cy="863072"/>
          </a:xfrm>
        </p:grpSpPr>
        <p:pic>
          <p:nvPicPr>
            <p:cNvPr id="11" name="Picture 10" descr="n-coi.png">
              <a:hlinkClick r:id="" action="ppaction://noaction"/>
            </p:cNvPr>
            <p:cNvPicPr>
              <a:picLocks noChangeAspect="1"/>
            </p:cNvPicPr>
            <p:nvPr/>
          </p:nvPicPr>
          <p:blipFill>
            <a:blip r:embed="rId18" cstate="screen">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tretch>
              <a:fillRect/>
            </a:stretch>
          </p:blipFill>
          <p:spPr>
            <a:xfrm>
              <a:off x="5135691" y="2729424"/>
              <a:ext cx="808641" cy="808641"/>
            </a:xfrm>
            <a:prstGeom prst="rect">
              <a:avLst/>
            </a:prstGeom>
          </p:spPr>
        </p:pic>
        <p:sp>
          <p:nvSpPr>
            <p:cNvPr id="19" name="Content Placeholder 4">
              <a:extLst>
                <a:ext uri="{FF2B5EF4-FFF2-40B4-BE49-F238E27FC236}">
                  <a16:creationId xmlns:a16="http://schemas.microsoft.com/office/drawing/2014/main" id="{D40558F1-4C4F-D34A-B7DD-3A1E410DD4D8}"/>
                </a:ext>
              </a:extLst>
            </p:cNvPr>
            <p:cNvSpPr txBox="1">
              <a:spLocks/>
            </p:cNvSpPr>
            <p:nvPr/>
          </p:nvSpPr>
          <p:spPr>
            <a:xfrm>
              <a:off x="5961754" y="2674993"/>
              <a:ext cx="2797235" cy="841133"/>
            </a:xfrm>
            <a:prstGeom prst="rect">
              <a:avLst/>
            </a:prstGeom>
            <a:ln>
              <a:noFill/>
            </a:ln>
          </p:spPr>
          <p:txBody>
            <a:bodyPr vert="horz" lIns="88612" tIns="44307" rIns="88612" bIns="44307"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00"/>
                </a:spcAft>
                <a:buNone/>
              </a:pPr>
              <a:r>
                <a:rPr lang="en-US" altLang="en-US" sz="2133" b="1" dirty="0">
                  <a:solidFill>
                    <a:schemeClr val="accent2"/>
                  </a:solidFill>
                  <a:latin typeface="+mn-lt"/>
                </a:rPr>
                <a:t>COI Track</a:t>
              </a:r>
              <a:r>
                <a:rPr lang="en-US" altLang="en-US" sz="2133" b="1" baseline="30000" dirty="0">
                  <a:solidFill>
                    <a:schemeClr val="accent2"/>
                  </a:solidFill>
                  <a:latin typeface="+mn-lt"/>
                </a:rPr>
                <a:t>®</a:t>
              </a:r>
            </a:p>
            <a:p>
              <a:pPr marL="0" indent="0">
                <a:buNone/>
              </a:pPr>
              <a:r>
                <a:rPr lang="en-US" altLang="en-US" sz="1600" dirty="0">
                  <a:solidFill>
                    <a:srgbClr val="000000"/>
                  </a:solidFill>
                  <a:latin typeface="+mn-lt"/>
                </a:rPr>
                <a:t>Help manage your clients’ certificates of insurance before a problem occurs.</a:t>
              </a:r>
              <a:endParaRPr lang="en-US" altLang="en-US" sz="1600" dirty="0">
                <a:latin typeface="+mn-lt"/>
              </a:endParaRPr>
            </a:p>
            <a:p>
              <a:pPr marL="0" indent="0">
                <a:buNone/>
              </a:pPr>
              <a:endParaRPr lang="en-US" sz="1392" dirty="0">
                <a:solidFill>
                  <a:srgbClr val="595959"/>
                </a:solidFill>
                <a:latin typeface="+mn-lt"/>
              </a:endParaRPr>
            </a:p>
          </p:txBody>
        </p:sp>
      </p:grpSp>
      <p:sp>
        <p:nvSpPr>
          <p:cNvPr id="29" name="Title 28">
            <a:extLst>
              <a:ext uri="{FF2B5EF4-FFF2-40B4-BE49-F238E27FC236}">
                <a16:creationId xmlns:a16="http://schemas.microsoft.com/office/drawing/2014/main" id="{F2B81765-F1BD-5745-918D-AB56D34D724E}"/>
              </a:ext>
            </a:extLst>
          </p:cNvPr>
          <p:cNvSpPr>
            <a:spLocks noGrp="1"/>
          </p:cNvSpPr>
          <p:nvPr>
            <p:ph type="title"/>
          </p:nvPr>
        </p:nvSpPr>
        <p:spPr/>
        <p:txBody>
          <a:bodyPr/>
          <a:lstStyle/>
          <a:p>
            <a:r>
              <a:rPr lang="en-US" dirty="0">
                <a:solidFill>
                  <a:schemeClr val="tx1">
                    <a:lumMod val="85000"/>
                    <a:lumOff val="15000"/>
                  </a:schemeClr>
                </a:solidFill>
              </a:rPr>
              <a:t>The Risk Management Center Includes:</a:t>
            </a:r>
          </a:p>
        </p:txBody>
      </p:sp>
    </p:spTree>
    <p:custDataLst>
      <p:tags r:id="rId1"/>
    </p:custDataLst>
    <p:extLst>
      <p:ext uri="{BB962C8B-B14F-4D97-AF65-F5344CB8AC3E}">
        <p14:creationId xmlns:p14="http://schemas.microsoft.com/office/powerpoint/2010/main" val="63958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1000" fill="hold"/>
                                        <p:tgtEl>
                                          <p:spTgt spid="25"/>
                                        </p:tgtEl>
                                        <p:attrNameLst>
                                          <p:attrName>ppt_x</p:attrName>
                                        </p:attrNameLst>
                                      </p:cBhvr>
                                      <p:tavLst>
                                        <p:tav tm="0">
                                          <p:val>
                                            <p:strVal val="0-#ppt_w/2"/>
                                          </p:val>
                                        </p:tav>
                                        <p:tav tm="100000">
                                          <p:val>
                                            <p:strVal val="#ppt_x"/>
                                          </p:val>
                                        </p:tav>
                                      </p:tavLst>
                                    </p:anim>
                                    <p:anim calcmode="lin" valueType="num">
                                      <p:cBhvr additive="base">
                                        <p:cTn id="18" dur="10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1000" fill="hold"/>
                                        <p:tgtEl>
                                          <p:spTgt spid="20"/>
                                        </p:tgtEl>
                                        <p:attrNameLst>
                                          <p:attrName>ppt_x</p:attrName>
                                        </p:attrNameLst>
                                      </p:cBhvr>
                                      <p:tavLst>
                                        <p:tav tm="0">
                                          <p:val>
                                            <p:strVal val="1+#ppt_w/2"/>
                                          </p:val>
                                        </p:tav>
                                        <p:tav tm="100000">
                                          <p:val>
                                            <p:strVal val="#ppt_x"/>
                                          </p:val>
                                        </p:tav>
                                      </p:tavLst>
                                    </p:anim>
                                    <p:anim calcmode="lin" valueType="num">
                                      <p:cBhvr additive="base">
                                        <p:cTn id="23" dur="1000" fill="hold"/>
                                        <p:tgtEl>
                                          <p:spTgt spid="20"/>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0-#ppt_w/2"/>
                                          </p:val>
                                        </p:tav>
                                        <p:tav tm="100000">
                                          <p:val>
                                            <p:strVal val="#ppt_x"/>
                                          </p:val>
                                        </p:tav>
                                      </p:tavLst>
                                    </p:anim>
                                    <p:anim calcmode="lin" valueType="num">
                                      <p:cBhvr additive="base">
                                        <p:cTn id="28" dur="100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2"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1000" fill="hold"/>
                                        <p:tgtEl>
                                          <p:spTgt spid="21"/>
                                        </p:tgtEl>
                                        <p:attrNameLst>
                                          <p:attrName>ppt_x</p:attrName>
                                        </p:attrNameLst>
                                      </p:cBhvr>
                                      <p:tavLst>
                                        <p:tav tm="0">
                                          <p:val>
                                            <p:strVal val="1+#ppt_w/2"/>
                                          </p:val>
                                        </p:tav>
                                        <p:tav tm="100000">
                                          <p:val>
                                            <p:strVal val="#ppt_x"/>
                                          </p:val>
                                        </p:tav>
                                      </p:tavLst>
                                    </p:anim>
                                    <p:anim calcmode="lin" valueType="num">
                                      <p:cBhvr additive="base">
                                        <p:cTn id="33" dur="1000" fill="hold"/>
                                        <p:tgtEl>
                                          <p:spTgt spid="21"/>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0-#ppt_w/2"/>
                                          </p:val>
                                        </p:tav>
                                        <p:tav tm="100000">
                                          <p:val>
                                            <p:strVal val="#ppt_x"/>
                                          </p:val>
                                        </p:tav>
                                      </p:tavLst>
                                    </p:anim>
                                    <p:anim calcmode="lin" valueType="num">
                                      <p:cBhvr additive="base">
                                        <p:cTn id="38" dur="1000" fill="hold"/>
                                        <p:tgtEl>
                                          <p:spTgt spid="23"/>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2"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1000" fill="hold"/>
                                        <p:tgtEl>
                                          <p:spTgt spid="22"/>
                                        </p:tgtEl>
                                        <p:attrNameLst>
                                          <p:attrName>ppt_x</p:attrName>
                                        </p:attrNameLst>
                                      </p:cBhvr>
                                      <p:tavLst>
                                        <p:tav tm="0">
                                          <p:val>
                                            <p:strVal val="1+#ppt_w/2"/>
                                          </p:val>
                                        </p:tav>
                                        <p:tav tm="100000">
                                          <p:val>
                                            <p:strVal val="#ppt_x"/>
                                          </p:val>
                                        </p:tav>
                                      </p:tavLst>
                                    </p:anim>
                                    <p:anim calcmode="lin" valueType="num">
                                      <p:cBhvr additive="base">
                                        <p:cTn id="43"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FC313A0E-5169-47D1-833D-D36986CB4BA1}"/>
              </a:ext>
            </a:extLst>
          </p:cNvPr>
          <p:cNvSpPr>
            <a:spLocks noGrp="1"/>
          </p:cNvSpPr>
          <p:nvPr>
            <p:ph idx="1"/>
          </p:nvPr>
        </p:nvSpPr>
        <p:spPr>
          <a:xfrm>
            <a:off x="400049" y="1376408"/>
            <a:ext cx="4475344" cy="793585"/>
          </a:xfrm>
          <a:solidFill>
            <a:schemeClr val="tx2"/>
          </a:solidFill>
          <a:ln w="9525">
            <a:noFill/>
            <a:miter lim="800000"/>
            <a:headEnd/>
            <a:tailEnd/>
          </a:ln>
        </p:spPr>
        <p:txBody>
          <a:bodyPr vert="horz" wrap="square" lIns="365760" tIns="243840" rIns="365760" bIns="243840" numCol="1" rtlCol="0" anchor="ctr" anchorCtr="0" compatLnSpc="1">
            <a:prstTxWarp prst="textNoShape">
              <a:avLst/>
            </a:prstTxWarp>
            <a:noAutofit/>
          </a:bodyPr>
          <a:lstStyle/>
          <a:p>
            <a:pPr marL="0" indent="0">
              <a:spcBef>
                <a:spcPts val="0"/>
              </a:spcBef>
              <a:buNone/>
            </a:pPr>
            <a:r>
              <a:rPr lang="en-US" sz="1867" dirty="0">
                <a:solidFill>
                  <a:schemeClr val="bg1"/>
                </a:solidFill>
              </a:rPr>
              <a:t>Automates incident reporting, OSHA logs, and trending</a:t>
            </a:r>
          </a:p>
        </p:txBody>
      </p:sp>
      <p:sp>
        <p:nvSpPr>
          <p:cNvPr id="21" name="Content Placeholder 16">
            <a:extLst>
              <a:ext uri="{FF2B5EF4-FFF2-40B4-BE49-F238E27FC236}">
                <a16:creationId xmlns:a16="http://schemas.microsoft.com/office/drawing/2014/main" id="{06CAE406-8393-44A1-8010-F5C93845D574}"/>
              </a:ext>
            </a:extLst>
          </p:cNvPr>
          <p:cNvSpPr txBox="1">
            <a:spLocks/>
          </p:cNvSpPr>
          <p:nvPr/>
        </p:nvSpPr>
        <p:spPr>
          <a:xfrm>
            <a:off x="401311" y="2332218"/>
            <a:ext cx="4489456"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ts val="2400"/>
              </a:lnSpc>
              <a:spcBef>
                <a:spcPts val="1000"/>
              </a:spcBef>
              <a:spcAft>
                <a:spcPct val="0"/>
              </a:spcAft>
              <a:buClr>
                <a:srgbClr val="FF871F"/>
              </a:buClr>
              <a:buSzPct val="115000"/>
              <a:buFont typeface="Lucida Grande"/>
              <a:buNone/>
              <a:defRPr sz="2200" b="0" i="0" baseline="0">
                <a:solidFill>
                  <a:schemeClr val="bg1"/>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a:lnSpc>
                <a:spcPct val="100000"/>
              </a:lnSpc>
              <a:spcBef>
                <a:spcPts val="0"/>
              </a:spcBef>
            </a:pPr>
            <a:r>
              <a:rPr lang="en-US" sz="1867" dirty="0"/>
              <a:t>Focus efforts to target loss sources</a:t>
            </a:r>
          </a:p>
        </p:txBody>
      </p:sp>
      <p:sp>
        <p:nvSpPr>
          <p:cNvPr id="22" name="Content Placeholder 27">
            <a:extLst>
              <a:ext uri="{FF2B5EF4-FFF2-40B4-BE49-F238E27FC236}">
                <a16:creationId xmlns:a16="http://schemas.microsoft.com/office/drawing/2014/main" id="{11E2D2CE-39C8-4F2A-A650-E18B2416FCAF}"/>
              </a:ext>
            </a:extLst>
          </p:cNvPr>
          <p:cNvSpPr txBox="1">
            <a:spLocks/>
          </p:cNvSpPr>
          <p:nvPr/>
        </p:nvSpPr>
        <p:spPr>
          <a:xfrm>
            <a:off x="401310" y="3288029"/>
            <a:ext cx="4489455"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ts val="2400"/>
              </a:lnSpc>
              <a:spcBef>
                <a:spcPts val="1000"/>
              </a:spcBef>
              <a:spcAft>
                <a:spcPct val="0"/>
              </a:spcAft>
              <a:buClr>
                <a:srgbClr val="FF871F"/>
              </a:buClr>
              <a:buSzPct val="115000"/>
              <a:buFont typeface="Lucida Grande"/>
              <a:buNone/>
              <a:defRPr sz="2200" b="0" i="0" baseline="0">
                <a:solidFill>
                  <a:schemeClr val="bg1"/>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a:lnSpc>
                <a:spcPct val="100000"/>
              </a:lnSpc>
              <a:spcBef>
                <a:spcPts val="0"/>
              </a:spcBef>
            </a:pPr>
            <a:r>
              <a:rPr lang="en-US" sz="1867" dirty="0"/>
              <a:t>Near-miss reporting </a:t>
            </a:r>
          </a:p>
        </p:txBody>
      </p:sp>
      <p:sp>
        <p:nvSpPr>
          <p:cNvPr id="23" name="Content Placeholder 18">
            <a:extLst>
              <a:ext uri="{FF2B5EF4-FFF2-40B4-BE49-F238E27FC236}">
                <a16:creationId xmlns:a16="http://schemas.microsoft.com/office/drawing/2014/main" id="{CEB51E83-D507-4931-8667-A097B7ECDEEB}"/>
              </a:ext>
            </a:extLst>
          </p:cNvPr>
          <p:cNvSpPr txBox="1">
            <a:spLocks/>
          </p:cNvSpPr>
          <p:nvPr/>
        </p:nvSpPr>
        <p:spPr>
          <a:xfrm>
            <a:off x="400049" y="4243838"/>
            <a:ext cx="4475344"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ts val="2400"/>
              </a:lnSpc>
              <a:spcBef>
                <a:spcPts val="1000"/>
              </a:spcBef>
              <a:spcAft>
                <a:spcPct val="0"/>
              </a:spcAft>
              <a:buClr>
                <a:srgbClr val="FF871F"/>
              </a:buClr>
              <a:buSzPct val="115000"/>
              <a:buFont typeface="Lucida Grande"/>
              <a:buNone/>
              <a:defRPr sz="2200" b="0" i="0" baseline="0">
                <a:solidFill>
                  <a:schemeClr val="bg1"/>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a:lnSpc>
                <a:spcPct val="100000"/>
              </a:lnSpc>
              <a:spcBef>
                <a:spcPts val="0"/>
              </a:spcBef>
            </a:pPr>
            <a:r>
              <a:rPr lang="en-US" sz="1867" dirty="0"/>
              <a:t>Manage and maintain your </a:t>
            </a:r>
          </a:p>
          <a:p>
            <a:pPr>
              <a:lnSpc>
                <a:spcPct val="100000"/>
              </a:lnSpc>
              <a:spcBef>
                <a:spcPts val="0"/>
              </a:spcBef>
            </a:pPr>
            <a:r>
              <a:rPr lang="en-US" sz="1867" dirty="0"/>
              <a:t>own data</a:t>
            </a:r>
          </a:p>
        </p:txBody>
      </p:sp>
      <p:grpSp>
        <p:nvGrpSpPr>
          <p:cNvPr id="5" name="Group 4">
            <a:extLst>
              <a:ext uri="{FF2B5EF4-FFF2-40B4-BE49-F238E27FC236}">
                <a16:creationId xmlns:a16="http://schemas.microsoft.com/office/drawing/2014/main" id="{3C9EA553-75BD-47ED-ACF7-233ED26DC12D}"/>
              </a:ext>
            </a:extLst>
          </p:cNvPr>
          <p:cNvGrpSpPr/>
          <p:nvPr/>
        </p:nvGrpSpPr>
        <p:grpSpPr>
          <a:xfrm>
            <a:off x="3788033" y="837102"/>
            <a:ext cx="9019488" cy="5448300"/>
            <a:chOff x="1820091" y="434739"/>
            <a:chExt cx="7324029" cy="4394418"/>
          </a:xfrm>
        </p:grpSpPr>
        <p:grpSp>
          <p:nvGrpSpPr>
            <p:cNvPr id="2" name="Group 1">
              <a:extLst>
                <a:ext uri="{FF2B5EF4-FFF2-40B4-BE49-F238E27FC236}">
                  <a16:creationId xmlns:a16="http://schemas.microsoft.com/office/drawing/2014/main" id="{750BD1F5-A307-4BAD-81E8-F362BFC3F7E9}"/>
                </a:ext>
              </a:extLst>
            </p:cNvPr>
            <p:cNvGrpSpPr/>
            <p:nvPr/>
          </p:nvGrpSpPr>
          <p:grpSpPr>
            <a:xfrm>
              <a:off x="2814147" y="824411"/>
              <a:ext cx="5365839" cy="3783499"/>
              <a:chOff x="2897333" y="1549878"/>
              <a:chExt cx="5169544" cy="3657600"/>
            </a:xfrm>
          </p:grpSpPr>
          <p:pic>
            <p:nvPicPr>
              <p:cNvPr id="16" name="Picture 15">
                <a:extLst>
                  <a:ext uri="{FF2B5EF4-FFF2-40B4-BE49-F238E27FC236}">
                    <a16:creationId xmlns:a16="http://schemas.microsoft.com/office/drawing/2014/main" id="{202C8748-5475-44E9-B051-D0913C8A8FD2}"/>
                  </a:ext>
                </a:extLst>
              </p:cNvPr>
              <p:cNvPicPr>
                <a:picLocks noChangeAspect="1"/>
              </p:cNvPicPr>
              <p:nvPr/>
            </p:nvPicPr>
            <p:blipFill>
              <a:blip r:embed="rId4"/>
              <a:stretch>
                <a:fillRect/>
              </a:stretch>
            </p:blipFill>
            <p:spPr>
              <a:xfrm>
                <a:off x="3004364" y="1564255"/>
                <a:ext cx="4955481" cy="281679"/>
              </a:xfrm>
              <a:prstGeom prst="rect">
                <a:avLst/>
              </a:prstGeom>
              <a:ln>
                <a:noFill/>
              </a:ln>
              <a:effectLst/>
            </p:spPr>
          </p:pic>
          <p:pic>
            <p:nvPicPr>
              <p:cNvPr id="11" name="Content Placeholder 2">
                <a:extLst>
                  <a:ext uri="{FF2B5EF4-FFF2-40B4-BE49-F238E27FC236}">
                    <a16:creationId xmlns:a16="http://schemas.microsoft.com/office/drawing/2014/main" id="{6EF20381-41D8-4E51-AA12-6F2B46BB2E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7333" y="1549878"/>
                <a:ext cx="5169544" cy="3657600"/>
              </a:xfrm>
              <a:prstGeom prst="rect">
                <a:avLst/>
              </a:prstGeom>
              <a:ln>
                <a:noFill/>
              </a:ln>
              <a:effectLst/>
            </p:spPr>
          </p:pic>
        </p:grpSp>
        <p:pic>
          <p:nvPicPr>
            <p:cNvPr id="19" name="Picture 18">
              <a:extLst>
                <a:ext uri="{FF2B5EF4-FFF2-40B4-BE49-F238E27FC236}">
                  <a16:creationId xmlns:a16="http://schemas.microsoft.com/office/drawing/2014/main" id="{D124709A-3C12-4BB2-A112-D5DDB4937FA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20091" y="434739"/>
              <a:ext cx="7324029" cy="4394418"/>
            </a:xfrm>
            <a:prstGeom prst="rect">
              <a:avLst/>
            </a:prstGeom>
          </p:spPr>
        </p:pic>
      </p:grpSp>
      <p:pic>
        <p:nvPicPr>
          <p:cNvPr id="18" name="Picture 17" descr="n-it.png">
            <a:hlinkClick r:id="rId7" action="ppaction://hlinksldjump"/>
            <a:extLst>
              <a:ext uri="{FF2B5EF4-FFF2-40B4-BE49-F238E27FC236}">
                <a16:creationId xmlns:a16="http://schemas.microsoft.com/office/drawing/2014/main" id="{776C9043-AF8C-4108-BE37-D6A870935531}"/>
              </a:ext>
            </a:extLst>
          </p:cNvPr>
          <p:cNvPicPr>
            <a:picLocks noChangeAspect="1"/>
          </p:cNvPicPr>
          <p:nvPr/>
        </p:nvPicPr>
        <p:blipFill>
          <a:blip r:embed="rId8" cstate="screen">
            <a:grayscl/>
            <a:extLst>
              <a:ext uri="{28A0092B-C50C-407E-A947-70E740481C1C}">
                <a14:useLocalDpi xmlns:a14="http://schemas.microsoft.com/office/drawing/2010/main"/>
              </a:ext>
            </a:extLst>
          </a:blip>
          <a:stretch>
            <a:fillRect/>
          </a:stretch>
        </p:blipFill>
        <p:spPr>
          <a:xfrm>
            <a:off x="92974" y="134158"/>
            <a:ext cx="872785" cy="872785"/>
          </a:xfrm>
          <a:prstGeom prst="rect">
            <a:avLst/>
          </a:prstGeom>
        </p:spPr>
      </p:pic>
      <p:sp>
        <p:nvSpPr>
          <p:cNvPr id="4" name="Title 3"/>
          <p:cNvSpPr>
            <a:spLocks noGrp="1"/>
          </p:cNvSpPr>
          <p:nvPr>
            <p:ph type="title"/>
          </p:nvPr>
        </p:nvSpPr>
        <p:spPr>
          <a:xfrm>
            <a:off x="1238103" y="270042"/>
            <a:ext cx="10549616" cy="745065"/>
          </a:xfrm>
        </p:spPr>
        <p:txBody>
          <a:bodyPr/>
          <a:lstStyle/>
          <a:p>
            <a:r>
              <a:rPr lang="en-US" dirty="0">
                <a:solidFill>
                  <a:schemeClr val="accent2"/>
                </a:solidFill>
              </a:rPr>
              <a:t>Incident Track</a:t>
            </a:r>
            <a:r>
              <a:rPr lang="en-US" b="0" baseline="30000" dirty="0">
                <a:solidFill>
                  <a:schemeClr val="accent2"/>
                </a:solidFill>
              </a:rPr>
              <a:t>®</a:t>
            </a:r>
          </a:p>
        </p:txBody>
      </p:sp>
      <p:pic>
        <p:nvPicPr>
          <p:cNvPr id="12" name="Picture 11">
            <a:extLst>
              <a:ext uri="{FF2B5EF4-FFF2-40B4-BE49-F238E27FC236}">
                <a16:creationId xmlns:a16="http://schemas.microsoft.com/office/drawing/2014/main" id="{53F1C5A9-B1DB-4B8A-A886-DDBC53D929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827" t="18866" r="20463" b="18790"/>
          <a:stretch/>
        </p:blipFill>
        <p:spPr>
          <a:xfrm>
            <a:off x="7833966" y="2703540"/>
            <a:ext cx="3727047" cy="2834235"/>
          </a:xfrm>
          <a:prstGeom prst="rect">
            <a:avLst/>
          </a:prstGeom>
        </p:spPr>
      </p:pic>
    </p:spTree>
    <p:custDataLst>
      <p:tags r:id="rId1"/>
    </p:custDataLst>
    <p:extLst>
      <p:ext uri="{BB962C8B-B14F-4D97-AF65-F5344CB8AC3E}">
        <p14:creationId xmlns:p14="http://schemas.microsoft.com/office/powerpoint/2010/main" val="110896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1000"/>
                                  </p:stCondLst>
                                  <p:childTnLst>
                                    <p:set>
                                      <p:cBhvr>
                                        <p:cTn id="13" dur="1" fill="hold">
                                          <p:stCondLst>
                                            <p:cond delay="0"/>
                                          </p:stCondLst>
                                        </p:cTn>
                                        <p:tgtEl>
                                          <p:spTgt spid="21">
                                            <p:bg/>
                                          </p:spTgt>
                                        </p:tgtEl>
                                        <p:attrNameLst>
                                          <p:attrName>style.visibility</p:attrName>
                                        </p:attrNameLst>
                                      </p:cBhvr>
                                      <p:to>
                                        <p:strVal val="visible"/>
                                      </p:to>
                                    </p:set>
                                    <p:animEffect transition="in" filter="fade">
                                      <p:cBhvr>
                                        <p:cTn id="14" dur="500"/>
                                        <p:tgtEl>
                                          <p:spTgt spid="21">
                                            <p:bg/>
                                          </p:spTgt>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par>
                          <p:cTn id="18" fill="hold">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22">
                                            <p:bg/>
                                          </p:spTgt>
                                        </p:tgtEl>
                                        <p:attrNameLst>
                                          <p:attrName>style.visibility</p:attrName>
                                        </p:attrNameLst>
                                      </p:cBhvr>
                                      <p:to>
                                        <p:strVal val="visible"/>
                                      </p:to>
                                    </p:set>
                                    <p:animEffect transition="in" filter="fade">
                                      <p:cBhvr>
                                        <p:cTn id="21" dur="500"/>
                                        <p:tgtEl>
                                          <p:spTgt spid="22">
                                            <p:bg/>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par>
                          <p:cTn id="25" fill="hold">
                            <p:stCondLst>
                              <p:cond delay="4000"/>
                            </p:stCondLst>
                            <p:childTnLst>
                              <p:par>
                                <p:cTn id="26" presetID="10" presetClass="entr" presetSubtype="0" fill="hold" grpId="0" nodeType="afterEffect">
                                  <p:stCondLst>
                                    <p:cond delay="1000"/>
                                  </p:stCondLst>
                                  <p:childTnLst>
                                    <p:set>
                                      <p:cBhvr>
                                        <p:cTn id="27" dur="1" fill="hold">
                                          <p:stCondLst>
                                            <p:cond delay="0"/>
                                          </p:stCondLst>
                                        </p:cTn>
                                        <p:tgtEl>
                                          <p:spTgt spid="23">
                                            <p:bg/>
                                          </p:spTgt>
                                        </p:tgtEl>
                                        <p:attrNameLst>
                                          <p:attrName>style.visibility</p:attrName>
                                        </p:attrNameLst>
                                      </p:cBhvr>
                                      <p:to>
                                        <p:strVal val="visible"/>
                                      </p:to>
                                    </p:set>
                                    <p:animEffect transition="in" filter="fade">
                                      <p:cBhvr>
                                        <p:cTn id="28" dur="500"/>
                                        <p:tgtEl>
                                          <p:spTgt spid="23">
                                            <p:bg/>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3">
                                            <p:txEl>
                                              <p:pRg st="1" end="1"/>
                                            </p:txEl>
                                          </p:spTgt>
                                        </p:tgtEl>
                                        <p:attrNameLst>
                                          <p:attrName>style.visibility</p:attrName>
                                        </p:attrNameLst>
                                      </p:cBhvr>
                                      <p:to>
                                        <p:strVal val="visible"/>
                                      </p:to>
                                    </p:set>
                                    <p:animEffect transition="in" filter="fade">
                                      <p:cBhvr>
                                        <p:cTn id="34" dur="500"/>
                                        <p:tgtEl>
                                          <p:spTgt spid="2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1" grpId="0" uiExpand="1" build="p" animBg="1"/>
      <p:bldP spid="22" grpId="0" uiExpand="1" build="p" animBg="1"/>
      <p:bldP spid="2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n-tt.png">
            <a:hlinkClick r:id="" action="ppaction://noaction"/>
            <a:extLst>
              <a:ext uri="{FF2B5EF4-FFF2-40B4-BE49-F238E27FC236}">
                <a16:creationId xmlns:a16="http://schemas.microsoft.com/office/drawing/2014/main" id="{2F78E02F-2FB0-45E0-8415-E5DFE3E7E434}"/>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7935" y="124095"/>
            <a:ext cx="877824" cy="877824"/>
          </a:xfrm>
          <a:prstGeom prst="rect">
            <a:avLst/>
          </a:prstGeom>
        </p:spPr>
      </p:pic>
      <p:sp>
        <p:nvSpPr>
          <p:cNvPr id="20" name="Content Placeholder 2">
            <a:extLst>
              <a:ext uri="{FF2B5EF4-FFF2-40B4-BE49-F238E27FC236}">
                <a16:creationId xmlns:a16="http://schemas.microsoft.com/office/drawing/2014/main" id="{FC313A0E-5169-47D1-833D-D36986CB4BA1}"/>
              </a:ext>
            </a:extLst>
          </p:cNvPr>
          <p:cNvSpPr>
            <a:spLocks noGrp="1"/>
          </p:cNvSpPr>
          <p:nvPr>
            <p:ph idx="1"/>
          </p:nvPr>
        </p:nvSpPr>
        <p:spPr>
          <a:xfrm>
            <a:off x="400049" y="1376408"/>
            <a:ext cx="4475344" cy="793585"/>
          </a:xfrm>
          <a:solidFill>
            <a:schemeClr val="tx2"/>
          </a:solidFill>
          <a:ln w="9525">
            <a:noFill/>
            <a:miter lim="800000"/>
            <a:headEnd/>
            <a:tailEnd/>
          </a:ln>
        </p:spPr>
        <p:txBody>
          <a:bodyPr vert="horz" wrap="square" lIns="365760" tIns="243840" rIns="365760" bIns="243840" numCol="1" rtlCol="0" anchor="ctr" anchorCtr="0" compatLnSpc="1">
            <a:prstTxWarp prst="textNoShape">
              <a:avLst/>
            </a:prstTxWarp>
            <a:noAutofit/>
          </a:bodyPr>
          <a:lstStyle/>
          <a:p>
            <a:pPr marL="0" indent="0">
              <a:spcBef>
                <a:spcPts val="0"/>
              </a:spcBef>
              <a:buNone/>
            </a:pPr>
            <a:r>
              <a:rPr lang="en-US" sz="1600" dirty="0">
                <a:solidFill>
                  <a:schemeClr val="bg1"/>
                </a:solidFill>
              </a:rPr>
              <a:t>Track your training automatically &amp; stay OSHA-compliant.</a:t>
            </a:r>
          </a:p>
        </p:txBody>
      </p:sp>
      <p:sp>
        <p:nvSpPr>
          <p:cNvPr id="21" name="Content Placeholder 16">
            <a:extLst>
              <a:ext uri="{FF2B5EF4-FFF2-40B4-BE49-F238E27FC236}">
                <a16:creationId xmlns:a16="http://schemas.microsoft.com/office/drawing/2014/main" id="{06CAE406-8393-44A1-8010-F5C93845D574}"/>
              </a:ext>
            </a:extLst>
          </p:cNvPr>
          <p:cNvSpPr txBox="1">
            <a:spLocks/>
          </p:cNvSpPr>
          <p:nvPr/>
        </p:nvSpPr>
        <p:spPr>
          <a:xfrm>
            <a:off x="401311" y="2332218"/>
            <a:ext cx="4489456"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600" dirty="0"/>
              <a:t>Schedule and record training sessions for your employees effortlessly.</a:t>
            </a:r>
          </a:p>
        </p:txBody>
      </p:sp>
      <p:sp>
        <p:nvSpPr>
          <p:cNvPr id="22" name="Content Placeholder 27">
            <a:extLst>
              <a:ext uri="{FF2B5EF4-FFF2-40B4-BE49-F238E27FC236}">
                <a16:creationId xmlns:a16="http://schemas.microsoft.com/office/drawing/2014/main" id="{11E2D2CE-39C8-4F2A-A650-E18B2416FCAF}"/>
              </a:ext>
            </a:extLst>
          </p:cNvPr>
          <p:cNvSpPr txBox="1">
            <a:spLocks/>
          </p:cNvSpPr>
          <p:nvPr/>
        </p:nvSpPr>
        <p:spPr>
          <a:xfrm>
            <a:off x="401310" y="3288029"/>
            <a:ext cx="4489455"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600" dirty="0"/>
              <a:t>Employees and Managers receive reminders of trainings coming due.</a:t>
            </a:r>
          </a:p>
        </p:txBody>
      </p:sp>
      <p:sp>
        <p:nvSpPr>
          <p:cNvPr id="23" name="Content Placeholder 18">
            <a:extLst>
              <a:ext uri="{FF2B5EF4-FFF2-40B4-BE49-F238E27FC236}">
                <a16:creationId xmlns:a16="http://schemas.microsoft.com/office/drawing/2014/main" id="{CEB51E83-D507-4931-8667-A097B7ECDEEB}"/>
              </a:ext>
            </a:extLst>
          </p:cNvPr>
          <p:cNvSpPr txBox="1">
            <a:spLocks/>
          </p:cNvSpPr>
          <p:nvPr/>
        </p:nvSpPr>
        <p:spPr>
          <a:xfrm>
            <a:off x="400049" y="4243838"/>
            <a:ext cx="4475344"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600" dirty="0"/>
              <a:t>Keep records and run reports easily by using Training Track as your solution.</a:t>
            </a:r>
          </a:p>
        </p:txBody>
      </p:sp>
      <p:sp>
        <p:nvSpPr>
          <p:cNvPr id="4" name="Title 3"/>
          <p:cNvSpPr>
            <a:spLocks noGrp="1"/>
          </p:cNvSpPr>
          <p:nvPr>
            <p:ph type="title"/>
          </p:nvPr>
        </p:nvSpPr>
        <p:spPr>
          <a:xfrm>
            <a:off x="1238103" y="270042"/>
            <a:ext cx="10549616" cy="745065"/>
          </a:xfrm>
          <a:noFill/>
          <a:ln w="9525">
            <a:noFill/>
            <a:miter lim="800000"/>
            <a:headEnd/>
            <a:tailEnd/>
          </a:ln>
        </p:spPr>
        <p:txBody>
          <a:bodyPr vert="horz" wrap="square" lIns="0" tIns="0" rIns="0" bIns="0" numCol="1" rtlCol="0" anchor="t" anchorCtr="0" compatLnSpc="1">
            <a:prstTxWarp prst="textNoShape">
              <a:avLst/>
            </a:prstTxWarp>
            <a:normAutofit/>
          </a:bodyPr>
          <a:lstStyle/>
          <a:p>
            <a:r>
              <a:rPr lang="en-US" dirty="0">
                <a:solidFill>
                  <a:schemeClr val="accent2"/>
                </a:solidFill>
              </a:rPr>
              <a:t>Training Track™</a:t>
            </a:r>
          </a:p>
        </p:txBody>
      </p:sp>
      <p:grpSp>
        <p:nvGrpSpPr>
          <p:cNvPr id="3" name="Group 2">
            <a:extLst>
              <a:ext uri="{FF2B5EF4-FFF2-40B4-BE49-F238E27FC236}">
                <a16:creationId xmlns:a16="http://schemas.microsoft.com/office/drawing/2014/main" id="{A26DB31F-D5F2-49AE-A669-922961E36B94}"/>
              </a:ext>
            </a:extLst>
          </p:cNvPr>
          <p:cNvGrpSpPr/>
          <p:nvPr/>
        </p:nvGrpSpPr>
        <p:grpSpPr>
          <a:xfrm>
            <a:off x="3788033" y="837102"/>
            <a:ext cx="9019488" cy="5448300"/>
            <a:chOff x="2841025" y="627826"/>
            <a:chExt cx="6764616" cy="4086225"/>
          </a:xfrm>
        </p:grpSpPr>
        <p:grpSp>
          <p:nvGrpSpPr>
            <p:cNvPr id="15" name="Group 14">
              <a:extLst>
                <a:ext uri="{FF2B5EF4-FFF2-40B4-BE49-F238E27FC236}">
                  <a16:creationId xmlns:a16="http://schemas.microsoft.com/office/drawing/2014/main" id="{0EE457AB-5FD9-465C-84FD-9CB4F528D38F}"/>
                </a:ext>
              </a:extLst>
            </p:cNvPr>
            <p:cNvGrpSpPr/>
            <p:nvPr/>
          </p:nvGrpSpPr>
          <p:grpSpPr>
            <a:xfrm>
              <a:off x="3766869" y="985141"/>
              <a:ext cx="4942125" cy="3409304"/>
              <a:chOff x="1626398" y="866403"/>
              <a:chExt cx="5856585" cy="4100543"/>
            </a:xfrm>
          </p:grpSpPr>
          <p:pic>
            <p:nvPicPr>
              <p:cNvPr id="17" name="Picture 16">
                <a:extLst>
                  <a:ext uri="{FF2B5EF4-FFF2-40B4-BE49-F238E27FC236}">
                    <a16:creationId xmlns:a16="http://schemas.microsoft.com/office/drawing/2014/main" id="{9ABC3F0D-ADAD-408D-92B0-C7E88A5E8181}"/>
                  </a:ext>
                </a:extLst>
              </p:cNvPr>
              <p:cNvPicPr>
                <a:picLocks noChangeAspect="1"/>
              </p:cNvPicPr>
              <p:nvPr/>
            </p:nvPicPr>
            <p:blipFill>
              <a:blip r:embed="rId6"/>
              <a:stretch>
                <a:fillRect/>
              </a:stretch>
            </p:blipFill>
            <p:spPr>
              <a:xfrm>
                <a:off x="1764071" y="884343"/>
                <a:ext cx="5574919" cy="313589"/>
              </a:xfrm>
              <a:prstGeom prst="rect">
                <a:avLst/>
              </a:prstGeom>
              <a:ln>
                <a:solidFill>
                  <a:srgbClr val="0000FF"/>
                </a:solidFill>
              </a:ln>
            </p:spPr>
          </p:pic>
          <p:pic>
            <p:nvPicPr>
              <p:cNvPr id="24" name="Content Placeholder 1">
                <a:extLst>
                  <a:ext uri="{FF2B5EF4-FFF2-40B4-BE49-F238E27FC236}">
                    <a16:creationId xmlns:a16="http://schemas.microsoft.com/office/drawing/2014/main" id="{E84EAF22-5A7F-48F5-A0D8-2C120FC5A1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6398" y="866403"/>
                <a:ext cx="5856585" cy="4100543"/>
              </a:xfrm>
              <a:prstGeom prst="rect">
                <a:avLst/>
              </a:prstGeom>
              <a:ln>
                <a:solidFill>
                  <a:schemeClr val="bg1">
                    <a:lumMod val="95000"/>
                  </a:schemeClr>
                </a:solidFill>
              </a:ln>
              <a:effectLst>
                <a:outerShdw blurRad="76200" dir="13500000" sy="23000" kx="1200000" algn="br" rotWithShape="0">
                  <a:prstClr val="black">
                    <a:alpha val="20000"/>
                  </a:prstClr>
                </a:outerShdw>
              </a:effectLst>
            </p:spPr>
          </p:pic>
        </p:grpSp>
        <p:pic>
          <p:nvPicPr>
            <p:cNvPr id="19" name="Picture 18">
              <a:extLst>
                <a:ext uri="{FF2B5EF4-FFF2-40B4-BE49-F238E27FC236}">
                  <a16:creationId xmlns:a16="http://schemas.microsoft.com/office/drawing/2014/main" id="{D124709A-3C12-4BB2-A112-D5DDB4937FA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41025" y="627826"/>
              <a:ext cx="6764616" cy="4086225"/>
            </a:xfrm>
            <a:prstGeom prst="rect">
              <a:avLst/>
            </a:prstGeom>
          </p:spPr>
        </p:pic>
      </p:grpSp>
      <p:pic>
        <p:nvPicPr>
          <p:cNvPr id="7" name="Picture 6">
            <a:extLst>
              <a:ext uri="{FF2B5EF4-FFF2-40B4-BE49-F238E27FC236}">
                <a16:creationId xmlns:a16="http://schemas.microsoft.com/office/drawing/2014/main" id="{787FB5F1-06F0-49C3-82C0-B08EAD19FB56}"/>
              </a:ext>
            </a:extLst>
          </p:cNvPr>
          <p:cNvPicPr>
            <a:picLocks noChangeAspect="1"/>
          </p:cNvPicPr>
          <p:nvPr/>
        </p:nvPicPr>
        <p:blipFill>
          <a:blip r:embed="rId9"/>
          <a:stretch>
            <a:fillRect/>
          </a:stretch>
        </p:blipFill>
        <p:spPr>
          <a:xfrm>
            <a:off x="5251547" y="1842423"/>
            <a:ext cx="6090987" cy="3429000"/>
          </a:xfrm>
          <a:prstGeom prst="rect">
            <a:avLst/>
          </a:prstGeom>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C65EB796-FEF4-4A33-A398-43D8D918E708}"/>
              </a:ext>
            </a:extLst>
          </p:cNvPr>
          <p:cNvPicPr>
            <a:picLocks noChangeAspect="1"/>
          </p:cNvPicPr>
          <p:nvPr/>
        </p:nvPicPr>
        <p:blipFill>
          <a:blip r:embed="rId10"/>
          <a:stretch>
            <a:fillRect/>
          </a:stretch>
        </p:blipFill>
        <p:spPr>
          <a:xfrm>
            <a:off x="8526750" y="3586391"/>
            <a:ext cx="2828767" cy="1694992"/>
          </a:xfrm>
          <a:prstGeom prst="rect">
            <a:avLst/>
          </a:prstGeom>
          <a:effectLst>
            <a:outerShdw blurRad="63500" sx="102000" sy="102000" algn="ctr" rotWithShape="0">
              <a:prstClr val="black">
                <a:alpha val="40000"/>
              </a:prstClr>
            </a:outerShdw>
          </a:effectLst>
        </p:spPr>
      </p:pic>
      <p:sp>
        <p:nvSpPr>
          <p:cNvPr id="2" name="AutoShape 2" descr="https://files.slack.com/files-pri/T0P876RFZ-FN4SW6YCW/image.png">
            <a:extLst>
              <a:ext uri="{FF2B5EF4-FFF2-40B4-BE49-F238E27FC236}">
                <a16:creationId xmlns:a16="http://schemas.microsoft.com/office/drawing/2014/main" id="{F133294E-F2A2-45CB-9E5B-9E36F8D25499}"/>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Tree>
    <p:custDataLst>
      <p:tags r:id="rId1"/>
    </p:custDataLst>
    <p:extLst>
      <p:ext uri="{BB962C8B-B14F-4D97-AF65-F5344CB8AC3E}">
        <p14:creationId xmlns:p14="http://schemas.microsoft.com/office/powerpoint/2010/main" val="295915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21">
                                            <p:bg/>
                                          </p:spTgt>
                                        </p:tgtEl>
                                        <p:attrNameLst>
                                          <p:attrName>style.visibility</p:attrName>
                                        </p:attrNameLst>
                                      </p:cBhvr>
                                      <p:to>
                                        <p:strVal val="visible"/>
                                      </p:to>
                                    </p:set>
                                    <p:animEffect transition="in" filter="fade">
                                      <p:cBhvr>
                                        <p:cTn id="14" dur="500"/>
                                        <p:tgtEl>
                                          <p:spTgt spid="21">
                                            <p:bg/>
                                          </p:spTgt>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par>
                          <p:cTn id="18" fill="hold">
                            <p:stCondLst>
                              <p:cond delay="1500"/>
                            </p:stCondLst>
                            <p:childTnLst>
                              <p:par>
                                <p:cTn id="19" presetID="10" presetClass="entr" presetSubtype="0" fill="hold" grpId="0" nodeType="afterEffect">
                                  <p:stCondLst>
                                    <p:cond delay="1000"/>
                                  </p:stCondLst>
                                  <p:childTnLst>
                                    <p:set>
                                      <p:cBhvr>
                                        <p:cTn id="20" dur="1" fill="hold">
                                          <p:stCondLst>
                                            <p:cond delay="0"/>
                                          </p:stCondLst>
                                        </p:cTn>
                                        <p:tgtEl>
                                          <p:spTgt spid="22">
                                            <p:bg/>
                                          </p:spTgt>
                                        </p:tgtEl>
                                        <p:attrNameLst>
                                          <p:attrName>style.visibility</p:attrName>
                                        </p:attrNameLst>
                                      </p:cBhvr>
                                      <p:to>
                                        <p:strVal val="visible"/>
                                      </p:to>
                                    </p:set>
                                    <p:animEffect transition="in" filter="fade">
                                      <p:cBhvr>
                                        <p:cTn id="21" dur="500"/>
                                        <p:tgtEl>
                                          <p:spTgt spid="22">
                                            <p:bg/>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par>
                          <p:cTn id="25" fill="hold">
                            <p:stCondLst>
                              <p:cond delay="3000"/>
                            </p:stCondLst>
                            <p:childTnLst>
                              <p:par>
                                <p:cTn id="26" presetID="10" presetClass="entr" presetSubtype="0" fill="hold" grpId="0" nodeType="afterEffect">
                                  <p:stCondLst>
                                    <p:cond delay="1000"/>
                                  </p:stCondLst>
                                  <p:childTnLst>
                                    <p:set>
                                      <p:cBhvr>
                                        <p:cTn id="27" dur="1" fill="hold">
                                          <p:stCondLst>
                                            <p:cond delay="0"/>
                                          </p:stCondLst>
                                        </p:cTn>
                                        <p:tgtEl>
                                          <p:spTgt spid="23">
                                            <p:bg/>
                                          </p:spTgt>
                                        </p:tgtEl>
                                        <p:attrNameLst>
                                          <p:attrName>style.visibility</p:attrName>
                                        </p:attrNameLst>
                                      </p:cBhvr>
                                      <p:to>
                                        <p:strVal val="visible"/>
                                      </p:to>
                                    </p:set>
                                    <p:animEffect transition="in" filter="fade">
                                      <p:cBhvr>
                                        <p:cTn id="28" dur="500"/>
                                        <p:tgtEl>
                                          <p:spTgt spid="23">
                                            <p:bg/>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1" grpId="0" uiExpand="1" build="p" animBg="1"/>
      <p:bldP spid="22" grpId="0" uiExpand="1" build="p" animBg="1"/>
      <p:bldP spid="2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n-sds.png">
            <a:hlinkClick r:id="" action="ppaction://noaction"/>
            <a:extLst>
              <a:ext uri="{FF2B5EF4-FFF2-40B4-BE49-F238E27FC236}">
                <a16:creationId xmlns:a16="http://schemas.microsoft.com/office/drawing/2014/main" id="{4B0F4172-2C51-41F5-94EE-89DB871B08D1}"/>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7935" y="124095"/>
            <a:ext cx="877824" cy="877824"/>
          </a:xfrm>
          <a:prstGeom prst="rect">
            <a:avLst/>
          </a:prstGeom>
        </p:spPr>
      </p:pic>
      <p:grpSp>
        <p:nvGrpSpPr>
          <p:cNvPr id="18" name="Group 17">
            <a:extLst>
              <a:ext uri="{FF2B5EF4-FFF2-40B4-BE49-F238E27FC236}">
                <a16:creationId xmlns:a16="http://schemas.microsoft.com/office/drawing/2014/main" id="{3ABB3F81-FCE8-4873-84E7-68C2FDF15415}"/>
              </a:ext>
            </a:extLst>
          </p:cNvPr>
          <p:cNvGrpSpPr>
            <a:grpSpLocks noChangeAspect="1"/>
          </p:cNvGrpSpPr>
          <p:nvPr/>
        </p:nvGrpSpPr>
        <p:grpSpPr>
          <a:xfrm>
            <a:off x="5011494" y="1321531"/>
            <a:ext cx="6678041" cy="4675693"/>
            <a:chOff x="1634365" y="866401"/>
            <a:chExt cx="5847601" cy="4094253"/>
          </a:xfrm>
        </p:grpSpPr>
        <p:pic>
          <p:nvPicPr>
            <p:cNvPr id="28" name="Picture 27">
              <a:extLst>
                <a:ext uri="{FF2B5EF4-FFF2-40B4-BE49-F238E27FC236}">
                  <a16:creationId xmlns:a16="http://schemas.microsoft.com/office/drawing/2014/main" id="{B4847FD4-1A2B-4017-8CE7-C9D6E7AFC1E3}"/>
                </a:ext>
              </a:extLst>
            </p:cNvPr>
            <p:cNvPicPr>
              <a:picLocks noChangeAspect="1"/>
            </p:cNvPicPr>
            <p:nvPr/>
          </p:nvPicPr>
          <p:blipFill>
            <a:blip r:embed="rId6"/>
            <a:stretch>
              <a:fillRect/>
            </a:stretch>
          </p:blipFill>
          <p:spPr>
            <a:xfrm>
              <a:off x="1764071" y="884343"/>
              <a:ext cx="5574919" cy="313589"/>
            </a:xfrm>
            <a:prstGeom prst="rect">
              <a:avLst/>
            </a:prstGeom>
            <a:ln>
              <a:solidFill>
                <a:srgbClr val="0000FF"/>
              </a:solidFill>
            </a:ln>
          </p:spPr>
        </p:pic>
        <p:pic>
          <p:nvPicPr>
            <p:cNvPr id="29" name="Picture 2">
              <a:extLst>
                <a:ext uri="{FF2B5EF4-FFF2-40B4-BE49-F238E27FC236}">
                  <a16:creationId xmlns:a16="http://schemas.microsoft.com/office/drawing/2014/main" id="{797E6DD1-23B7-4AEC-87E6-3546E9B62F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634365" y="866401"/>
              <a:ext cx="5847601" cy="4094253"/>
            </a:xfrm>
            <a:prstGeom prst="rect">
              <a:avLst/>
            </a:prstGeom>
            <a:noFill/>
            <a:ln w="9525">
              <a:solidFill>
                <a:schemeClr val="bg1">
                  <a:lumMod val="95000"/>
                </a:schemeClr>
              </a:solidFill>
              <a:miter lim="800000"/>
              <a:headEnd/>
              <a:tailEnd/>
            </a:ln>
            <a:effectLst>
              <a:outerShdw blurRad="76200" dir="13500000" sy="23000" kx="1200000" algn="br" rotWithShape="0">
                <a:prstClr val="black">
                  <a:alpha val="20000"/>
                </a:prstClr>
              </a:outerShdw>
            </a:effectLst>
            <a:extLst>
              <a:ext uri="{909E8E84-426E-40dd-AFC4-6F175D3DCCD1}">
                <a14:hiddenFill xmlns="" xmlns:a14="http://schemas.microsoft.com/office/drawing/2010/main">
                  <a:solidFill>
                    <a:srgbClr val="FFFFFF"/>
                  </a:solidFill>
                </a14:hiddenFill>
              </a:ext>
            </a:extLst>
          </p:spPr>
        </p:pic>
      </p:grpSp>
      <p:sp>
        <p:nvSpPr>
          <p:cNvPr id="20" name="Content Placeholder 2">
            <a:extLst>
              <a:ext uri="{FF2B5EF4-FFF2-40B4-BE49-F238E27FC236}">
                <a16:creationId xmlns:a16="http://schemas.microsoft.com/office/drawing/2014/main" id="{FC313A0E-5169-47D1-833D-D36986CB4BA1}"/>
              </a:ext>
            </a:extLst>
          </p:cNvPr>
          <p:cNvSpPr>
            <a:spLocks noGrp="1"/>
          </p:cNvSpPr>
          <p:nvPr>
            <p:ph idx="1"/>
          </p:nvPr>
        </p:nvSpPr>
        <p:spPr>
          <a:xfrm>
            <a:off x="400049" y="1376408"/>
            <a:ext cx="4475344" cy="793585"/>
          </a:xfrm>
          <a:solidFill>
            <a:schemeClr val="tx2"/>
          </a:solidFill>
          <a:ln w="9525">
            <a:noFill/>
            <a:miter lim="800000"/>
            <a:headEnd/>
            <a:tailEnd/>
          </a:ln>
        </p:spPr>
        <p:txBody>
          <a:bodyPr vert="horz" wrap="square" lIns="365760" tIns="243840" rIns="365760" bIns="243840" numCol="1" rtlCol="0" anchor="ctr" anchorCtr="0" compatLnSpc="1">
            <a:prstTxWarp prst="textNoShape">
              <a:avLst/>
            </a:prstTxWarp>
            <a:noAutofit/>
          </a:bodyPr>
          <a:lstStyle/>
          <a:p>
            <a:pPr marL="0" indent="0">
              <a:spcBef>
                <a:spcPts val="0"/>
              </a:spcBef>
              <a:buNone/>
            </a:pPr>
            <a:r>
              <a:rPr lang="en-US" sz="1600" dirty="0">
                <a:solidFill>
                  <a:schemeClr val="bg1"/>
                </a:solidFill>
              </a:rPr>
              <a:t>Organize, manage, and provide access to Safety Data Sheets (SDSs).</a:t>
            </a:r>
          </a:p>
        </p:txBody>
      </p:sp>
      <p:sp>
        <p:nvSpPr>
          <p:cNvPr id="21" name="Content Placeholder 16">
            <a:extLst>
              <a:ext uri="{FF2B5EF4-FFF2-40B4-BE49-F238E27FC236}">
                <a16:creationId xmlns:a16="http://schemas.microsoft.com/office/drawing/2014/main" id="{06CAE406-8393-44A1-8010-F5C93845D574}"/>
              </a:ext>
            </a:extLst>
          </p:cNvPr>
          <p:cNvSpPr txBox="1">
            <a:spLocks/>
          </p:cNvSpPr>
          <p:nvPr/>
        </p:nvSpPr>
        <p:spPr>
          <a:xfrm>
            <a:off x="401311" y="2357107"/>
            <a:ext cx="4489456" cy="942623"/>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600" dirty="0"/>
              <a:t>OSHA’s Hazard Communication (GHS) and “Right-To-Know” standards compliance through accessibility </a:t>
            </a:r>
          </a:p>
        </p:txBody>
      </p:sp>
      <p:sp>
        <p:nvSpPr>
          <p:cNvPr id="22" name="Content Placeholder 27">
            <a:extLst>
              <a:ext uri="{FF2B5EF4-FFF2-40B4-BE49-F238E27FC236}">
                <a16:creationId xmlns:a16="http://schemas.microsoft.com/office/drawing/2014/main" id="{11E2D2CE-39C8-4F2A-A650-E18B2416FCAF}"/>
              </a:ext>
            </a:extLst>
          </p:cNvPr>
          <p:cNvSpPr txBox="1">
            <a:spLocks/>
          </p:cNvSpPr>
          <p:nvPr/>
        </p:nvSpPr>
        <p:spPr>
          <a:xfrm>
            <a:off x="401310" y="3486845"/>
            <a:ext cx="4489455"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600" dirty="0"/>
              <a:t>GHS-compliant training courses for both managers and employees. </a:t>
            </a:r>
          </a:p>
        </p:txBody>
      </p:sp>
      <p:sp>
        <p:nvSpPr>
          <p:cNvPr id="23" name="Content Placeholder 18">
            <a:extLst>
              <a:ext uri="{FF2B5EF4-FFF2-40B4-BE49-F238E27FC236}">
                <a16:creationId xmlns:a16="http://schemas.microsoft.com/office/drawing/2014/main" id="{CEB51E83-D507-4931-8667-A097B7ECDEEB}"/>
              </a:ext>
            </a:extLst>
          </p:cNvPr>
          <p:cNvSpPr txBox="1">
            <a:spLocks/>
          </p:cNvSpPr>
          <p:nvPr/>
        </p:nvSpPr>
        <p:spPr>
          <a:xfrm>
            <a:off x="400049" y="4467545"/>
            <a:ext cx="4475344"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600" dirty="0"/>
              <a:t>Print GHS, HMIS and NFPA labels</a:t>
            </a:r>
          </a:p>
        </p:txBody>
      </p:sp>
      <p:pic>
        <p:nvPicPr>
          <p:cNvPr id="19" name="Picture 18">
            <a:extLst>
              <a:ext uri="{FF2B5EF4-FFF2-40B4-BE49-F238E27FC236}">
                <a16:creationId xmlns:a16="http://schemas.microsoft.com/office/drawing/2014/main" id="{D124709A-3C12-4BB2-A112-D5DDB4937FA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788033" y="837102"/>
            <a:ext cx="9019488" cy="5448300"/>
          </a:xfrm>
          <a:prstGeom prst="rect">
            <a:avLst/>
          </a:prstGeom>
        </p:spPr>
      </p:pic>
      <p:sp>
        <p:nvSpPr>
          <p:cNvPr id="4" name="Title 3"/>
          <p:cNvSpPr>
            <a:spLocks noGrp="1"/>
          </p:cNvSpPr>
          <p:nvPr>
            <p:ph type="title"/>
          </p:nvPr>
        </p:nvSpPr>
        <p:spPr>
          <a:xfrm>
            <a:off x="1238103" y="270042"/>
            <a:ext cx="10549616" cy="745065"/>
          </a:xfrm>
          <a:noFill/>
          <a:ln w="9525">
            <a:noFill/>
            <a:miter lim="800000"/>
            <a:headEnd/>
            <a:tailEnd/>
          </a:ln>
        </p:spPr>
        <p:txBody>
          <a:bodyPr vert="horz" wrap="square" lIns="0" tIns="0" rIns="0" bIns="0" numCol="1" rtlCol="0" anchor="t" anchorCtr="0" compatLnSpc="1">
            <a:prstTxWarp prst="textNoShape">
              <a:avLst/>
            </a:prstTxWarp>
            <a:normAutofit/>
          </a:bodyPr>
          <a:lstStyle/>
          <a:p>
            <a:r>
              <a:rPr lang="en-US" dirty="0">
                <a:solidFill>
                  <a:schemeClr val="accent2"/>
                </a:solidFill>
              </a:rPr>
              <a:t>SDS Track®</a:t>
            </a:r>
          </a:p>
        </p:txBody>
      </p:sp>
      <p:pic>
        <p:nvPicPr>
          <p:cNvPr id="30" name="Picture 29" descr="ghs_screen1.jpg">
            <a:extLst>
              <a:ext uri="{FF2B5EF4-FFF2-40B4-BE49-F238E27FC236}">
                <a16:creationId xmlns:a16="http://schemas.microsoft.com/office/drawing/2014/main" id="{18A66547-CF90-4ED6-8779-4FF5513E9D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5043" y="1749876"/>
            <a:ext cx="5215788" cy="3416369"/>
          </a:xfrm>
          <a:prstGeom prst="rect">
            <a:avLst/>
          </a:prstGeom>
          <a:ln>
            <a:solidFill>
              <a:srgbClr val="376092"/>
            </a:solidFill>
          </a:ln>
          <a:effectLst>
            <a:outerShdw blurRad="63500" sx="102000" sy="102000" algn="ctr" rotWithShape="0">
              <a:prstClr val="black">
                <a:alpha val="40000"/>
              </a:prstClr>
            </a:outerShdw>
          </a:effectLst>
        </p:spPr>
      </p:pic>
      <p:pic>
        <p:nvPicPr>
          <p:cNvPr id="31" name="Picture 2">
            <a:extLst>
              <a:ext uri="{FF2B5EF4-FFF2-40B4-BE49-F238E27FC236}">
                <a16:creationId xmlns:a16="http://schemas.microsoft.com/office/drawing/2014/main" id="{3D142D9B-82CA-47B2-8BCB-3C198989228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369" t="9041" r="16058" b="28559"/>
          <a:stretch/>
        </p:blipFill>
        <p:spPr bwMode="auto">
          <a:xfrm>
            <a:off x="6512911" y="2267204"/>
            <a:ext cx="3708400" cy="2335357"/>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750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1000"/>
                                  </p:stCondLst>
                                  <p:childTnLst>
                                    <p:set>
                                      <p:cBhvr>
                                        <p:cTn id="13" dur="1" fill="hold">
                                          <p:stCondLst>
                                            <p:cond delay="0"/>
                                          </p:stCondLst>
                                        </p:cTn>
                                        <p:tgtEl>
                                          <p:spTgt spid="21">
                                            <p:bg/>
                                          </p:spTgt>
                                        </p:tgtEl>
                                        <p:attrNameLst>
                                          <p:attrName>style.visibility</p:attrName>
                                        </p:attrNameLst>
                                      </p:cBhvr>
                                      <p:to>
                                        <p:strVal val="visible"/>
                                      </p:to>
                                    </p:set>
                                    <p:animEffect transition="in" filter="fade">
                                      <p:cBhvr>
                                        <p:cTn id="14" dur="500"/>
                                        <p:tgtEl>
                                          <p:spTgt spid="21">
                                            <p:bg/>
                                          </p:spTgt>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par>
                          <p:cTn id="18" fill="hold">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22">
                                            <p:bg/>
                                          </p:spTgt>
                                        </p:tgtEl>
                                        <p:attrNameLst>
                                          <p:attrName>style.visibility</p:attrName>
                                        </p:attrNameLst>
                                      </p:cBhvr>
                                      <p:to>
                                        <p:strVal val="visible"/>
                                      </p:to>
                                    </p:set>
                                    <p:animEffect transition="in" filter="fade">
                                      <p:cBhvr>
                                        <p:cTn id="21" dur="500"/>
                                        <p:tgtEl>
                                          <p:spTgt spid="22">
                                            <p:bg/>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par>
                          <p:cTn id="25" fill="hold">
                            <p:stCondLst>
                              <p:cond delay="4000"/>
                            </p:stCondLst>
                            <p:childTnLst>
                              <p:par>
                                <p:cTn id="26" presetID="10" presetClass="entr" presetSubtype="0" fill="hold" grpId="0" nodeType="afterEffect">
                                  <p:stCondLst>
                                    <p:cond delay="1000"/>
                                  </p:stCondLst>
                                  <p:childTnLst>
                                    <p:set>
                                      <p:cBhvr>
                                        <p:cTn id="27" dur="1" fill="hold">
                                          <p:stCondLst>
                                            <p:cond delay="0"/>
                                          </p:stCondLst>
                                        </p:cTn>
                                        <p:tgtEl>
                                          <p:spTgt spid="23">
                                            <p:bg/>
                                          </p:spTgt>
                                        </p:tgtEl>
                                        <p:attrNameLst>
                                          <p:attrName>style.visibility</p:attrName>
                                        </p:attrNameLst>
                                      </p:cBhvr>
                                      <p:to>
                                        <p:strVal val="visible"/>
                                      </p:to>
                                    </p:set>
                                    <p:animEffect transition="in" filter="fade">
                                      <p:cBhvr>
                                        <p:cTn id="28" dur="500"/>
                                        <p:tgtEl>
                                          <p:spTgt spid="23">
                                            <p:bg/>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5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par>
                                <p:cTn id="46" presetID="42" presetClass="exit" presetSubtype="0" fill="hold" nodeType="withEffect">
                                  <p:stCondLst>
                                    <p:cond delay="0"/>
                                  </p:stCondLst>
                                  <p:childTnLst>
                                    <p:animEffect transition="out" filter="fade">
                                      <p:cBhvr>
                                        <p:cTn id="47" dur="1000"/>
                                        <p:tgtEl>
                                          <p:spTgt spid="30"/>
                                        </p:tgtEl>
                                      </p:cBhvr>
                                    </p:animEffect>
                                    <p:anim calcmode="lin" valueType="num">
                                      <p:cBhvr>
                                        <p:cTn id="48" dur="1000"/>
                                        <p:tgtEl>
                                          <p:spTgt spid="30"/>
                                        </p:tgtEl>
                                        <p:attrNameLst>
                                          <p:attrName>ppt_x</p:attrName>
                                        </p:attrNameLst>
                                      </p:cBhvr>
                                      <p:tavLst>
                                        <p:tav tm="0">
                                          <p:val>
                                            <p:strVal val="ppt_x"/>
                                          </p:val>
                                        </p:tav>
                                        <p:tav tm="100000">
                                          <p:val>
                                            <p:strVal val="ppt_x"/>
                                          </p:val>
                                        </p:tav>
                                      </p:tavLst>
                                    </p:anim>
                                    <p:anim calcmode="lin" valueType="num">
                                      <p:cBhvr>
                                        <p:cTn id="49" dur="1000"/>
                                        <p:tgtEl>
                                          <p:spTgt spid="30"/>
                                        </p:tgtEl>
                                        <p:attrNameLst>
                                          <p:attrName>ppt_y</p:attrName>
                                        </p:attrNameLst>
                                      </p:cBhvr>
                                      <p:tavLst>
                                        <p:tav tm="0">
                                          <p:val>
                                            <p:strVal val="ppt_y"/>
                                          </p:val>
                                        </p:tav>
                                        <p:tav tm="100000">
                                          <p:val>
                                            <p:strVal val="ppt_y+.1"/>
                                          </p:val>
                                        </p:tav>
                                      </p:tavLst>
                                    </p:anim>
                                    <p:set>
                                      <p:cBhvr>
                                        <p:cTn id="50" dur="1" fill="hold">
                                          <p:stCondLst>
                                            <p:cond delay="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1" grpId="0" uiExpand="1" build="p" animBg="1"/>
      <p:bldP spid="22" grpId="0" uiExpand="1" build="p" animBg="1"/>
      <p:bldP spid="2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FC313A0E-5169-47D1-833D-D36986CB4BA1}"/>
              </a:ext>
            </a:extLst>
          </p:cNvPr>
          <p:cNvSpPr>
            <a:spLocks noGrp="1"/>
          </p:cNvSpPr>
          <p:nvPr>
            <p:ph idx="1"/>
          </p:nvPr>
        </p:nvSpPr>
        <p:spPr>
          <a:xfrm>
            <a:off x="400049" y="1376408"/>
            <a:ext cx="4475344" cy="793585"/>
          </a:xfrm>
          <a:solidFill>
            <a:schemeClr val="tx2"/>
          </a:solidFill>
          <a:ln w="9525">
            <a:noFill/>
            <a:miter lim="800000"/>
            <a:headEnd/>
            <a:tailEnd/>
          </a:ln>
        </p:spPr>
        <p:txBody>
          <a:bodyPr vert="horz" wrap="square" lIns="365760" tIns="243840" rIns="365760" bIns="243840" numCol="1" rtlCol="0" anchor="ctr" anchorCtr="0" compatLnSpc="1">
            <a:prstTxWarp prst="textNoShape">
              <a:avLst/>
            </a:prstTxWarp>
            <a:noAutofit/>
          </a:bodyPr>
          <a:lstStyle/>
          <a:p>
            <a:pPr marL="0" indent="0">
              <a:spcBef>
                <a:spcPts val="0"/>
              </a:spcBef>
              <a:buNone/>
            </a:pPr>
            <a:r>
              <a:rPr lang="en-US" sz="1867" dirty="0">
                <a:solidFill>
                  <a:schemeClr val="bg1"/>
                </a:solidFill>
              </a:rPr>
              <a:t>Build Behavior-Based Safety (BBS) Programs easily.</a:t>
            </a:r>
          </a:p>
        </p:txBody>
      </p:sp>
      <p:sp>
        <p:nvSpPr>
          <p:cNvPr id="21" name="Content Placeholder 16">
            <a:extLst>
              <a:ext uri="{FF2B5EF4-FFF2-40B4-BE49-F238E27FC236}">
                <a16:creationId xmlns:a16="http://schemas.microsoft.com/office/drawing/2014/main" id="{06CAE406-8393-44A1-8010-F5C93845D574}"/>
              </a:ext>
            </a:extLst>
          </p:cNvPr>
          <p:cNvSpPr txBox="1">
            <a:spLocks/>
          </p:cNvSpPr>
          <p:nvPr/>
        </p:nvSpPr>
        <p:spPr>
          <a:xfrm>
            <a:off x="401311" y="2332218"/>
            <a:ext cx="4489456"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ts val="2400"/>
              </a:lnSpc>
              <a:spcBef>
                <a:spcPts val="1000"/>
              </a:spcBef>
              <a:spcAft>
                <a:spcPct val="0"/>
              </a:spcAft>
              <a:buClr>
                <a:srgbClr val="FF871F"/>
              </a:buClr>
              <a:buSzPct val="115000"/>
              <a:buFont typeface="Lucida Grande"/>
              <a:buNone/>
              <a:defRPr sz="2200" b="0" i="0" baseline="0">
                <a:solidFill>
                  <a:schemeClr val="bg1"/>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a:lnSpc>
                <a:spcPct val="100000"/>
              </a:lnSpc>
              <a:spcBef>
                <a:spcPts val="0"/>
              </a:spcBef>
            </a:pPr>
            <a:r>
              <a:rPr lang="en-US" sz="1867" dirty="0"/>
              <a:t>Drive down losses and build an effective safety culture</a:t>
            </a:r>
          </a:p>
        </p:txBody>
      </p:sp>
      <p:sp>
        <p:nvSpPr>
          <p:cNvPr id="22" name="Content Placeholder 27">
            <a:extLst>
              <a:ext uri="{FF2B5EF4-FFF2-40B4-BE49-F238E27FC236}">
                <a16:creationId xmlns:a16="http://schemas.microsoft.com/office/drawing/2014/main" id="{11E2D2CE-39C8-4F2A-A650-E18B2416FCAF}"/>
              </a:ext>
            </a:extLst>
          </p:cNvPr>
          <p:cNvSpPr txBox="1">
            <a:spLocks/>
          </p:cNvSpPr>
          <p:nvPr/>
        </p:nvSpPr>
        <p:spPr>
          <a:xfrm>
            <a:off x="401310" y="3288029"/>
            <a:ext cx="4489455"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ts val="2400"/>
              </a:lnSpc>
              <a:spcBef>
                <a:spcPts val="1000"/>
              </a:spcBef>
              <a:spcAft>
                <a:spcPct val="0"/>
              </a:spcAft>
              <a:buClr>
                <a:srgbClr val="FF871F"/>
              </a:buClr>
              <a:buSzPct val="115000"/>
              <a:buFont typeface="Lucida Grande"/>
              <a:buNone/>
              <a:defRPr sz="2200" b="0" i="0" baseline="0">
                <a:solidFill>
                  <a:schemeClr val="bg1"/>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a:lnSpc>
                <a:spcPct val="100000"/>
              </a:lnSpc>
              <a:spcBef>
                <a:spcPts val="0"/>
              </a:spcBef>
            </a:pPr>
            <a:r>
              <a:rPr lang="en-US" sz="1867" dirty="0"/>
              <a:t>Customize your Hazard Analyses</a:t>
            </a:r>
          </a:p>
        </p:txBody>
      </p:sp>
      <p:sp>
        <p:nvSpPr>
          <p:cNvPr id="23" name="Content Placeholder 18">
            <a:extLst>
              <a:ext uri="{FF2B5EF4-FFF2-40B4-BE49-F238E27FC236}">
                <a16:creationId xmlns:a16="http://schemas.microsoft.com/office/drawing/2014/main" id="{CEB51E83-D507-4931-8667-A097B7ECDEEB}"/>
              </a:ext>
            </a:extLst>
          </p:cNvPr>
          <p:cNvSpPr txBox="1">
            <a:spLocks/>
          </p:cNvSpPr>
          <p:nvPr/>
        </p:nvSpPr>
        <p:spPr>
          <a:xfrm>
            <a:off x="400049" y="4243838"/>
            <a:ext cx="4475344"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ts val="2400"/>
              </a:lnSpc>
              <a:spcBef>
                <a:spcPts val="1000"/>
              </a:spcBef>
              <a:spcAft>
                <a:spcPct val="0"/>
              </a:spcAft>
              <a:buClr>
                <a:srgbClr val="FF871F"/>
              </a:buClr>
              <a:buSzPct val="115000"/>
              <a:buFont typeface="Lucida Grande"/>
              <a:buNone/>
              <a:defRPr sz="2200" b="0" i="0" baseline="0">
                <a:solidFill>
                  <a:schemeClr val="bg1"/>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a:lnSpc>
                <a:spcPct val="100000"/>
              </a:lnSpc>
              <a:spcBef>
                <a:spcPts val="0"/>
              </a:spcBef>
            </a:pPr>
            <a:r>
              <a:rPr lang="en-US" sz="1867" dirty="0"/>
              <a:t>Create PowerPoints that are fully customizable from JHAs</a:t>
            </a:r>
          </a:p>
        </p:txBody>
      </p:sp>
      <p:grpSp>
        <p:nvGrpSpPr>
          <p:cNvPr id="3" name="Group 2">
            <a:extLst>
              <a:ext uri="{FF2B5EF4-FFF2-40B4-BE49-F238E27FC236}">
                <a16:creationId xmlns:a16="http://schemas.microsoft.com/office/drawing/2014/main" id="{6DB81CF7-EC24-49F2-BFE5-0ED23C4E6FBF}"/>
              </a:ext>
            </a:extLst>
          </p:cNvPr>
          <p:cNvGrpSpPr/>
          <p:nvPr/>
        </p:nvGrpSpPr>
        <p:grpSpPr>
          <a:xfrm>
            <a:off x="3788033" y="837102"/>
            <a:ext cx="9019488" cy="5448300"/>
            <a:chOff x="2841025" y="627826"/>
            <a:chExt cx="6764616" cy="4086225"/>
          </a:xfrm>
        </p:grpSpPr>
        <p:pic>
          <p:nvPicPr>
            <p:cNvPr id="17" name="Picture 16">
              <a:extLst>
                <a:ext uri="{FF2B5EF4-FFF2-40B4-BE49-F238E27FC236}">
                  <a16:creationId xmlns:a16="http://schemas.microsoft.com/office/drawing/2014/main" id="{773C7C89-AC58-4542-9E63-1CA3FF43396C}"/>
                </a:ext>
              </a:extLst>
            </p:cNvPr>
            <p:cNvPicPr>
              <a:picLocks noChangeAspect="1"/>
            </p:cNvPicPr>
            <p:nvPr/>
          </p:nvPicPr>
          <p:blipFill>
            <a:blip r:embed="rId4"/>
            <a:stretch>
              <a:fillRect/>
            </a:stretch>
          </p:blipFill>
          <p:spPr>
            <a:xfrm>
              <a:off x="3844031" y="998461"/>
              <a:ext cx="4785064" cy="3088316"/>
            </a:xfrm>
            <a:prstGeom prst="rect">
              <a:avLst/>
            </a:prstGeom>
            <a:effectLst/>
          </p:spPr>
        </p:pic>
        <p:pic>
          <p:nvPicPr>
            <p:cNvPr id="19" name="Picture 18">
              <a:extLst>
                <a:ext uri="{FF2B5EF4-FFF2-40B4-BE49-F238E27FC236}">
                  <a16:creationId xmlns:a16="http://schemas.microsoft.com/office/drawing/2014/main" id="{D124709A-3C12-4BB2-A112-D5DDB4937FA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41025" y="627826"/>
              <a:ext cx="6764616" cy="4086225"/>
            </a:xfrm>
            <a:prstGeom prst="rect">
              <a:avLst/>
            </a:prstGeom>
          </p:spPr>
        </p:pic>
      </p:grpSp>
      <p:pic>
        <p:nvPicPr>
          <p:cNvPr id="15" name="Picture 14" descr="n-bbs.png">
            <a:hlinkClick r:id="" action="ppaction://noaction"/>
            <a:extLst>
              <a:ext uri="{FF2B5EF4-FFF2-40B4-BE49-F238E27FC236}">
                <a16:creationId xmlns:a16="http://schemas.microsoft.com/office/drawing/2014/main" id="{A84E1514-32B8-442D-BA5F-62969299E182}"/>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87935" y="128428"/>
            <a:ext cx="877824" cy="877824"/>
          </a:xfrm>
          <a:prstGeom prst="rect">
            <a:avLst/>
          </a:prstGeom>
        </p:spPr>
      </p:pic>
      <p:sp>
        <p:nvSpPr>
          <p:cNvPr id="4" name="Title 3"/>
          <p:cNvSpPr>
            <a:spLocks noGrp="1"/>
          </p:cNvSpPr>
          <p:nvPr>
            <p:ph type="title"/>
          </p:nvPr>
        </p:nvSpPr>
        <p:spPr>
          <a:xfrm>
            <a:off x="1238103" y="270042"/>
            <a:ext cx="10549616" cy="745065"/>
          </a:xfrm>
        </p:spPr>
        <p:txBody>
          <a:bodyPr/>
          <a:lstStyle/>
          <a:p>
            <a:r>
              <a:rPr lang="en-US" dirty="0">
                <a:solidFill>
                  <a:schemeClr val="accent2"/>
                </a:solidFill>
              </a:rPr>
              <a:t>BBS Track</a:t>
            </a:r>
            <a:r>
              <a:rPr lang="en-US" b="0" baseline="30000" dirty="0">
                <a:solidFill>
                  <a:schemeClr val="accent2"/>
                </a:solidFill>
              </a:rPr>
              <a:t>®</a:t>
            </a:r>
          </a:p>
        </p:txBody>
      </p:sp>
      <p:pic>
        <p:nvPicPr>
          <p:cNvPr id="24" name="Picture 23">
            <a:extLst>
              <a:ext uri="{FF2B5EF4-FFF2-40B4-BE49-F238E27FC236}">
                <a16:creationId xmlns:a16="http://schemas.microsoft.com/office/drawing/2014/main" id="{4E56993F-9A08-456C-911A-33E0004310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2603" y="1607085"/>
            <a:ext cx="5643261" cy="3564792"/>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95688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1000"/>
                                  </p:stCondLst>
                                  <p:childTnLst>
                                    <p:set>
                                      <p:cBhvr>
                                        <p:cTn id="13" dur="1" fill="hold">
                                          <p:stCondLst>
                                            <p:cond delay="0"/>
                                          </p:stCondLst>
                                        </p:cTn>
                                        <p:tgtEl>
                                          <p:spTgt spid="21">
                                            <p:bg/>
                                          </p:spTgt>
                                        </p:tgtEl>
                                        <p:attrNameLst>
                                          <p:attrName>style.visibility</p:attrName>
                                        </p:attrNameLst>
                                      </p:cBhvr>
                                      <p:to>
                                        <p:strVal val="visible"/>
                                      </p:to>
                                    </p:set>
                                    <p:animEffect transition="in" filter="fade">
                                      <p:cBhvr>
                                        <p:cTn id="14" dur="500"/>
                                        <p:tgtEl>
                                          <p:spTgt spid="21">
                                            <p:bg/>
                                          </p:spTgt>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par>
                          <p:cTn id="18" fill="hold">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22">
                                            <p:bg/>
                                          </p:spTgt>
                                        </p:tgtEl>
                                        <p:attrNameLst>
                                          <p:attrName>style.visibility</p:attrName>
                                        </p:attrNameLst>
                                      </p:cBhvr>
                                      <p:to>
                                        <p:strVal val="visible"/>
                                      </p:to>
                                    </p:set>
                                    <p:animEffect transition="in" filter="fade">
                                      <p:cBhvr>
                                        <p:cTn id="21" dur="500"/>
                                        <p:tgtEl>
                                          <p:spTgt spid="22">
                                            <p:bg/>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par>
                          <p:cTn id="25" fill="hold">
                            <p:stCondLst>
                              <p:cond delay="4000"/>
                            </p:stCondLst>
                            <p:childTnLst>
                              <p:par>
                                <p:cTn id="26" presetID="10" presetClass="entr" presetSubtype="0" fill="hold" grpId="0" nodeType="afterEffect">
                                  <p:stCondLst>
                                    <p:cond delay="1000"/>
                                  </p:stCondLst>
                                  <p:childTnLst>
                                    <p:set>
                                      <p:cBhvr>
                                        <p:cTn id="27" dur="1" fill="hold">
                                          <p:stCondLst>
                                            <p:cond delay="0"/>
                                          </p:stCondLst>
                                        </p:cTn>
                                        <p:tgtEl>
                                          <p:spTgt spid="23">
                                            <p:bg/>
                                          </p:spTgt>
                                        </p:tgtEl>
                                        <p:attrNameLst>
                                          <p:attrName>style.visibility</p:attrName>
                                        </p:attrNameLst>
                                      </p:cBhvr>
                                      <p:to>
                                        <p:strVal val="visible"/>
                                      </p:to>
                                    </p:set>
                                    <p:animEffect transition="in" filter="fade">
                                      <p:cBhvr>
                                        <p:cTn id="28" dur="500"/>
                                        <p:tgtEl>
                                          <p:spTgt spid="23">
                                            <p:bg/>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1" grpId="0" uiExpand="1" build="p" animBg="1"/>
      <p:bldP spid="22" grpId="0" uiExpand="1" build="p" animBg="1"/>
      <p:bldP spid="2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FC313A0E-5169-47D1-833D-D36986CB4BA1}"/>
              </a:ext>
            </a:extLst>
          </p:cNvPr>
          <p:cNvSpPr>
            <a:spLocks noGrp="1"/>
          </p:cNvSpPr>
          <p:nvPr>
            <p:ph idx="1"/>
          </p:nvPr>
        </p:nvSpPr>
        <p:spPr>
          <a:xfrm>
            <a:off x="400049" y="1376408"/>
            <a:ext cx="4475344" cy="793585"/>
          </a:xfrm>
          <a:solidFill>
            <a:schemeClr val="tx2"/>
          </a:solidFill>
          <a:ln w="9525">
            <a:noFill/>
            <a:miter lim="800000"/>
            <a:headEnd/>
            <a:tailEnd/>
          </a:ln>
        </p:spPr>
        <p:txBody>
          <a:bodyPr vert="horz" wrap="square" lIns="365760" tIns="243840" rIns="365760" bIns="243840" numCol="1" rtlCol="0" anchor="ctr" anchorCtr="0" compatLnSpc="1">
            <a:prstTxWarp prst="textNoShape">
              <a:avLst/>
            </a:prstTxWarp>
            <a:noAutofit/>
          </a:bodyPr>
          <a:lstStyle/>
          <a:p>
            <a:pPr marL="0" indent="0">
              <a:spcBef>
                <a:spcPts val="0"/>
              </a:spcBef>
              <a:buNone/>
            </a:pPr>
            <a:r>
              <a:rPr lang="en-US" sz="1867" dirty="0">
                <a:solidFill>
                  <a:schemeClr val="bg1"/>
                </a:solidFill>
              </a:rPr>
              <a:t>Create Job Description and Return-to-Work programs easily </a:t>
            </a:r>
          </a:p>
        </p:txBody>
      </p:sp>
      <p:sp>
        <p:nvSpPr>
          <p:cNvPr id="21" name="Content Placeholder 16">
            <a:extLst>
              <a:ext uri="{FF2B5EF4-FFF2-40B4-BE49-F238E27FC236}">
                <a16:creationId xmlns:a16="http://schemas.microsoft.com/office/drawing/2014/main" id="{06CAE406-8393-44A1-8010-F5C93845D574}"/>
              </a:ext>
            </a:extLst>
          </p:cNvPr>
          <p:cNvSpPr txBox="1">
            <a:spLocks/>
          </p:cNvSpPr>
          <p:nvPr/>
        </p:nvSpPr>
        <p:spPr>
          <a:xfrm>
            <a:off x="401311" y="2332218"/>
            <a:ext cx="4489456"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Adopt HR Best Practices</a:t>
            </a:r>
          </a:p>
        </p:txBody>
      </p:sp>
      <p:sp>
        <p:nvSpPr>
          <p:cNvPr id="22" name="Content Placeholder 27">
            <a:extLst>
              <a:ext uri="{FF2B5EF4-FFF2-40B4-BE49-F238E27FC236}">
                <a16:creationId xmlns:a16="http://schemas.microsoft.com/office/drawing/2014/main" id="{11E2D2CE-39C8-4F2A-A650-E18B2416FCAF}"/>
              </a:ext>
            </a:extLst>
          </p:cNvPr>
          <p:cNvSpPr txBox="1">
            <a:spLocks/>
          </p:cNvSpPr>
          <p:nvPr/>
        </p:nvSpPr>
        <p:spPr>
          <a:xfrm>
            <a:off x="401310" y="3288029"/>
            <a:ext cx="4489455"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Align with ISO Standards</a:t>
            </a:r>
          </a:p>
        </p:txBody>
      </p:sp>
      <p:sp>
        <p:nvSpPr>
          <p:cNvPr id="23" name="Content Placeholder 18">
            <a:extLst>
              <a:ext uri="{FF2B5EF4-FFF2-40B4-BE49-F238E27FC236}">
                <a16:creationId xmlns:a16="http://schemas.microsoft.com/office/drawing/2014/main" id="{CEB51E83-D507-4931-8667-A097B7ECDEEB}"/>
              </a:ext>
            </a:extLst>
          </p:cNvPr>
          <p:cNvSpPr txBox="1">
            <a:spLocks/>
          </p:cNvSpPr>
          <p:nvPr/>
        </p:nvSpPr>
        <p:spPr>
          <a:xfrm>
            <a:off x="400049" y="4243838"/>
            <a:ext cx="4475344"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Customize to your organization</a:t>
            </a:r>
          </a:p>
        </p:txBody>
      </p:sp>
      <p:grpSp>
        <p:nvGrpSpPr>
          <p:cNvPr id="3" name="Group 2">
            <a:extLst>
              <a:ext uri="{FF2B5EF4-FFF2-40B4-BE49-F238E27FC236}">
                <a16:creationId xmlns:a16="http://schemas.microsoft.com/office/drawing/2014/main" id="{BB5CC771-5A6D-452E-97A2-715E74A3E0D7}"/>
              </a:ext>
            </a:extLst>
          </p:cNvPr>
          <p:cNvGrpSpPr/>
          <p:nvPr/>
        </p:nvGrpSpPr>
        <p:grpSpPr>
          <a:xfrm>
            <a:off x="3788033" y="837102"/>
            <a:ext cx="9019488" cy="5448300"/>
            <a:chOff x="2841025" y="627826"/>
            <a:chExt cx="6764616" cy="4086225"/>
          </a:xfrm>
        </p:grpSpPr>
        <p:grpSp>
          <p:nvGrpSpPr>
            <p:cNvPr id="17" name="Group 16">
              <a:extLst>
                <a:ext uri="{FF2B5EF4-FFF2-40B4-BE49-F238E27FC236}">
                  <a16:creationId xmlns:a16="http://schemas.microsoft.com/office/drawing/2014/main" id="{C2CCAA40-101C-4B96-80AA-255AF4322761}"/>
                </a:ext>
              </a:extLst>
            </p:cNvPr>
            <p:cNvGrpSpPr>
              <a:grpSpLocks noChangeAspect="1"/>
            </p:cNvGrpSpPr>
            <p:nvPr/>
          </p:nvGrpSpPr>
          <p:grpSpPr>
            <a:xfrm>
              <a:off x="3650318" y="887766"/>
              <a:ext cx="5181542" cy="3435659"/>
              <a:chOff x="1607142" y="865887"/>
              <a:chExt cx="5857320" cy="3883738"/>
            </a:xfrm>
          </p:grpSpPr>
          <p:pic>
            <p:nvPicPr>
              <p:cNvPr id="24" name="Picture 23">
                <a:extLst>
                  <a:ext uri="{FF2B5EF4-FFF2-40B4-BE49-F238E27FC236}">
                    <a16:creationId xmlns:a16="http://schemas.microsoft.com/office/drawing/2014/main" id="{096552FE-0018-47A4-BF21-61C4F90EA000}"/>
                  </a:ext>
                </a:extLst>
              </p:cNvPr>
              <p:cNvPicPr>
                <a:picLocks noChangeAspect="1"/>
              </p:cNvPicPr>
              <p:nvPr/>
            </p:nvPicPr>
            <p:blipFill>
              <a:blip r:embed="rId4"/>
              <a:stretch>
                <a:fillRect/>
              </a:stretch>
            </p:blipFill>
            <p:spPr>
              <a:xfrm>
                <a:off x="1764071" y="884343"/>
                <a:ext cx="5574919" cy="313589"/>
              </a:xfrm>
              <a:prstGeom prst="rect">
                <a:avLst/>
              </a:prstGeom>
              <a:ln>
                <a:solidFill>
                  <a:srgbClr val="0000FF"/>
                </a:solidFill>
              </a:ln>
            </p:spPr>
          </p:pic>
          <p:pic>
            <p:nvPicPr>
              <p:cNvPr id="25" name="Content Placeholder 2">
                <a:extLst>
                  <a:ext uri="{FF2B5EF4-FFF2-40B4-BE49-F238E27FC236}">
                    <a16:creationId xmlns:a16="http://schemas.microsoft.com/office/drawing/2014/main" id="{99E7909F-770B-4608-AFF0-A14F7562D7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299"/>
              <a:stretch/>
            </p:blipFill>
            <p:spPr>
              <a:xfrm>
                <a:off x="1607142" y="865887"/>
                <a:ext cx="5857320" cy="3883738"/>
              </a:xfrm>
              <a:prstGeom prst="rect">
                <a:avLst/>
              </a:prstGeom>
              <a:ln>
                <a:solidFill>
                  <a:schemeClr val="bg1">
                    <a:lumMod val="95000"/>
                  </a:schemeClr>
                </a:solidFill>
              </a:ln>
              <a:effectLst>
                <a:outerShdw blurRad="76200" dir="13500000" sy="23000" kx="1200000" algn="br" rotWithShape="0">
                  <a:prstClr val="black">
                    <a:alpha val="20000"/>
                  </a:prstClr>
                </a:outerShdw>
              </a:effectLst>
            </p:spPr>
          </p:pic>
        </p:grpSp>
        <p:pic>
          <p:nvPicPr>
            <p:cNvPr id="19" name="Picture 18">
              <a:extLst>
                <a:ext uri="{FF2B5EF4-FFF2-40B4-BE49-F238E27FC236}">
                  <a16:creationId xmlns:a16="http://schemas.microsoft.com/office/drawing/2014/main" id="{D124709A-3C12-4BB2-A112-D5DDB4937FA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41025" y="627826"/>
              <a:ext cx="6764616" cy="4086225"/>
            </a:xfrm>
            <a:prstGeom prst="rect">
              <a:avLst/>
            </a:prstGeom>
          </p:spPr>
        </p:pic>
      </p:grpSp>
      <p:pic>
        <p:nvPicPr>
          <p:cNvPr id="15" name="Picture 14" descr="n-jd.png">
            <a:hlinkClick r:id="" action="ppaction://noaction"/>
            <a:extLst>
              <a:ext uri="{FF2B5EF4-FFF2-40B4-BE49-F238E27FC236}">
                <a16:creationId xmlns:a16="http://schemas.microsoft.com/office/drawing/2014/main" id="{2DBA5845-1762-4412-B95F-5A1E405BBB52}"/>
              </a:ext>
            </a:extLst>
          </p:cNvPr>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100039" y="131637"/>
            <a:ext cx="877824" cy="877824"/>
          </a:xfrm>
          <a:prstGeom prst="rect">
            <a:avLst/>
          </a:prstGeom>
        </p:spPr>
      </p:pic>
      <p:sp>
        <p:nvSpPr>
          <p:cNvPr id="4" name="Title 3"/>
          <p:cNvSpPr>
            <a:spLocks noGrp="1"/>
          </p:cNvSpPr>
          <p:nvPr>
            <p:ph type="title"/>
          </p:nvPr>
        </p:nvSpPr>
        <p:spPr>
          <a:xfrm>
            <a:off x="1238103" y="270042"/>
            <a:ext cx="10549616" cy="745065"/>
          </a:xfrm>
          <a:noFill/>
          <a:ln w="9525">
            <a:noFill/>
            <a:miter lim="800000"/>
            <a:headEnd/>
            <a:tailEnd/>
          </a:ln>
        </p:spPr>
        <p:txBody>
          <a:bodyPr vert="horz" wrap="square" lIns="0" tIns="0" rIns="0" bIns="0" numCol="1" rtlCol="0" anchor="t" anchorCtr="0" compatLnSpc="1">
            <a:prstTxWarp prst="textNoShape">
              <a:avLst/>
            </a:prstTxWarp>
            <a:normAutofit/>
          </a:bodyPr>
          <a:lstStyle/>
          <a:p>
            <a:r>
              <a:rPr lang="en-US" dirty="0">
                <a:solidFill>
                  <a:schemeClr val="accent2"/>
                </a:solidFill>
              </a:rPr>
              <a:t>Job Description Track®</a:t>
            </a:r>
          </a:p>
        </p:txBody>
      </p:sp>
      <p:pic>
        <p:nvPicPr>
          <p:cNvPr id="26" name="Picture 25">
            <a:extLst>
              <a:ext uri="{FF2B5EF4-FFF2-40B4-BE49-F238E27FC236}">
                <a16:creationId xmlns:a16="http://schemas.microsoft.com/office/drawing/2014/main" id="{AF3CF796-7F66-4335-9AE9-AA63E07DEC5B}"/>
              </a:ext>
            </a:extLst>
          </p:cNvPr>
          <p:cNvPicPr>
            <a:picLocks noChangeAspect="1"/>
          </p:cNvPicPr>
          <p:nvPr/>
        </p:nvPicPr>
        <p:blipFill>
          <a:blip r:embed="rId9"/>
          <a:stretch>
            <a:fillRect/>
          </a:stretch>
        </p:blipFill>
        <p:spPr>
          <a:xfrm>
            <a:off x="5969653" y="1559215"/>
            <a:ext cx="4696529" cy="3739571"/>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03273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1000"/>
                                  </p:stCondLst>
                                  <p:childTnLst>
                                    <p:set>
                                      <p:cBhvr>
                                        <p:cTn id="13" dur="1" fill="hold">
                                          <p:stCondLst>
                                            <p:cond delay="0"/>
                                          </p:stCondLst>
                                        </p:cTn>
                                        <p:tgtEl>
                                          <p:spTgt spid="21">
                                            <p:bg/>
                                          </p:spTgt>
                                        </p:tgtEl>
                                        <p:attrNameLst>
                                          <p:attrName>style.visibility</p:attrName>
                                        </p:attrNameLst>
                                      </p:cBhvr>
                                      <p:to>
                                        <p:strVal val="visible"/>
                                      </p:to>
                                    </p:set>
                                    <p:animEffect transition="in" filter="fade">
                                      <p:cBhvr>
                                        <p:cTn id="14" dur="500"/>
                                        <p:tgtEl>
                                          <p:spTgt spid="21">
                                            <p:bg/>
                                          </p:spTgt>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par>
                          <p:cTn id="18" fill="hold">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22">
                                            <p:bg/>
                                          </p:spTgt>
                                        </p:tgtEl>
                                        <p:attrNameLst>
                                          <p:attrName>style.visibility</p:attrName>
                                        </p:attrNameLst>
                                      </p:cBhvr>
                                      <p:to>
                                        <p:strVal val="visible"/>
                                      </p:to>
                                    </p:set>
                                    <p:animEffect transition="in" filter="fade">
                                      <p:cBhvr>
                                        <p:cTn id="21" dur="500"/>
                                        <p:tgtEl>
                                          <p:spTgt spid="22">
                                            <p:bg/>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par>
                          <p:cTn id="25" fill="hold">
                            <p:stCondLst>
                              <p:cond delay="4000"/>
                            </p:stCondLst>
                            <p:childTnLst>
                              <p:par>
                                <p:cTn id="26" presetID="10" presetClass="entr" presetSubtype="0" fill="hold" grpId="0" nodeType="afterEffect">
                                  <p:stCondLst>
                                    <p:cond delay="1000"/>
                                  </p:stCondLst>
                                  <p:childTnLst>
                                    <p:set>
                                      <p:cBhvr>
                                        <p:cTn id="27" dur="1" fill="hold">
                                          <p:stCondLst>
                                            <p:cond delay="0"/>
                                          </p:stCondLst>
                                        </p:cTn>
                                        <p:tgtEl>
                                          <p:spTgt spid="23">
                                            <p:bg/>
                                          </p:spTgt>
                                        </p:tgtEl>
                                        <p:attrNameLst>
                                          <p:attrName>style.visibility</p:attrName>
                                        </p:attrNameLst>
                                      </p:cBhvr>
                                      <p:to>
                                        <p:strVal val="visible"/>
                                      </p:to>
                                    </p:set>
                                    <p:animEffect transition="in" filter="fade">
                                      <p:cBhvr>
                                        <p:cTn id="28" dur="500"/>
                                        <p:tgtEl>
                                          <p:spTgt spid="23">
                                            <p:bg/>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1" grpId="0" uiExpand="1" build="p" animBg="1"/>
      <p:bldP spid="22" grpId="0" uiExpand="1" build="p" animBg="1"/>
      <p:bldP spid="2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89C877-938C-B842-B986-DB8DB9259CF1}"/>
              </a:ext>
            </a:extLst>
          </p:cNvPr>
          <p:cNvSpPr>
            <a:spLocks noGrp="1"/>
          </p:cNvSpPr>
          <p:nvPr>
            <p:ph sz="half" idx="1"/>
          </p:nvPr>
        </p:nvSpPr>
        <p:spPr>
          <a:xfrm>
            <a:off x="5286375" y="1791349"/>
            <a:ext cx="6424613" cy="4114577"/>
          </a:xfrm>
          <a:noFill/>
        </p:spPr>
        <p:txBody>
          <a:bodyPr anchor="t">
            <a:normAutofit/>
          </a:bodyPr>
          <a:lstStyle/>
          <a:p>
            <a:pPr marL="0" indent="0">
              <a:buNone/>
            </a:pPr>
            <a:r>
              <a:rPr lang="en-US" sz="2000" dirty="0"/>
              <a:t>With the KPA Risk Management Center, you can offer your clients a comprehensive risk prevention and workplace safety platform.</a:t>
            </a:r>
          </a:p>
          <a:p>
            <a:pPr>
              <a:buFont typeface="Wingdings" panose="05000000000000000000" pitchFamily="2" charset="2"/>
              <a:buChar char="ü"/>
            </a:pPr>
            <a:r>
              <a:rPr lang="en-US" sz="2000" dirty="0"/>
              <a:t>Reduce workplace incidents and accidents</a:t>
            </a:r>
          </a:p>
          <a:p>
            <a:pPr>
              <a:buFont typeface="Wingdings" panose="05000000000000000000" pitchFamily="2" charset="2"/>
              <a:buChar char="ü"/>
            </a:pPr>
            <a:r>
              <a:rPr lang="en-US" sz="2000" dirty="0"/>
              <a:t>Control total cost of risk</a:t>
            </a:r>
          </a:p>
          <a:p>
            <a:pPr>
              <a:buFont typeface="Wingdings" panose="05000000000000000000" pitchFamily="2" charset="2"/>
              <a:buChar char="ü"/>
            </a:pPr>
            <a:r>
              <a:rPr lang="en-US" sz="2000" dirty="0"/>
              <a:t>Maintain regulatory compliance</a:t>
            </a:r>
          </a:p>
          <a:p>
            <a:pPr>
              <a:buFont typeface="Wingdings" panose="05000000000000000000" pitchFamily="2" charset="2"/>
              <a:buChar char="ü"/>
            </a:pPr>
            <a:r>
              <a:rPr lang="en-US" sz="2000" dirty="0"/>
              <a:t>Automate manual processes to save time and money</a:t>
            </a:r>
          </a:p>
        </p:txBody>
      </p:sp>
      <p:pic>
        <p:nvPicPr>
          <p:cNvPr id="10" name="Picture Placeholder 9">
            <a:extLst>
              <a:ext uri="{FF2B5EF4-FFF2-40B4-BE49-F238E27FC236}">
                <a16:creationId xmlns:a16="http://schemas.microsoft.com/office/drawing/2014/main" id="{89D5C1A3-C4C7-254E-A09D-D8C0CF0C7886}"/>
              </a:ext>
            </a:extLst>
          </p:cNvPr>
          <p:cNvPicPr>
            <a:picLocks noGrp="1" noChangeAspect="1"/>
          </p:cNvPicPr>
          <p:nvPr>
            <p:ph type="pic" sz="quarter" idx="15"/>
          </p:nvPr>
        </p:nvPicPr>
        <p:blipFill>
          <a:blip r:embed="rId4"/>
          <a:srcRect/>
          <a:stretch/>
        </p:blipFill>
        <p:spPr>
          <a:xfrm>
            <a:off x="287" y="0"/>
            <a:ext cx="4324349" cy="6400799"/>
          </a:xfrm>
        </p:spPr>
      </p:pic>
      <p:sp>
        <p:nvSpPr>
          <p:cNvPr id="11" name="Title 10">
            <a:extLst>
              <a:ext uri="{FF2B5EF4-FFF2-40B4-BE49-F238E27FC236}">
                <a16:creationId xmlns:a16="http://schemas.microsoft.com/office/drawing/2014/main" id="{76C00AE3-6862-3046-B2E6-06DC6FB057C6}"/>
              </a:ext>
            </a:extLst>
          </p:cNvPr>
          <p:cNvSpPr>
            <a:spLocks noGrp="1"/>
          </p:cNvSpPr>
          <p:nvPr>
            <p:ph type="title"/>
          </p:nvPr>
        </p:nvSpPr>
        <p:spPr/>
        <p:txBody>
          <a:bodyPr/>
          <a:lstStyle/>
          <a:p>
            <a:r>
              <a:rPr lang="en-US" dirty="0"/>
              <a:t>About Our Partner: KPA</a:t>
            </a:r>
          </a:p>
        </p:txBody>
      </p:sp>
      <p:sp>
        <p:nvSpPr>
          <p:cNvPr id="17" name="Content Placeholder 16">
            <a:extLst>
              <a:ext uri="{FF2B5EF4-FFF2-40B4-BE49-F238E27FC236}">
                <a16:creationId xmlns:a16="http://schemas.microsoft.com/office/drawing/2014/main" id="{6675ED54-0B3C-2E4D-8B41-89F3F1838644}"/>
              </a:ext>
            </a:extLst>
          </p:cNvPr>
          <p:cNvSpPr>
            <a:spLocks noGrp="1"/>
          </p:cNvSpPr>
          <p:nvPr>
            <p:ph type="body" sz="quarter" idx="16"/>
          </p:nvPr>
        </p:nvSpPr>
        <p:spPr>
          <a:xfrm>
            <a:off x="5279275" y="952073"/>
            <a:ext cx="6424613" cy="578594"/>
          </a:xfrm>
          <a:noFill/>
        </p:spPr>
        <p:txBody>
          <a:bodyPr anchor="ctr">
            <a:noAutofit/>
          </a:bodyPr>
          <a:lstStyle/>
          <a:p>
            <a:r>
              <a:rPr lang="en-US" sz="1800" dirty="0"/>
              <a:t>KPA delivers solutions that help brokers and producers differentiate themselves in the market.</a:t>
            </a:r>
          </a:p>
        </p:txBody>
      </p:sp>
    </p:spTree>
    <p:custDataLst>
      <p:tags r:id="rId1"/>
    </p:custDataLst>
    <p:extLst>
      <p:ext uri="{BB962C8B-B14F-4D97-AF65-F5344CB8AC3E}">
        <p14:creationId xmlns:p14="http://schemas.microsoft.com/office/powerpoint/2010/main" val="235442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3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30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3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30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500"/>
                            </p:stCondLst>
                            <p:childTnLst>
                              <p:par>
                                <p:cTn id="29" presetID="10" presetClass="entr" presetSubtype="0" fill="hold" grpId="0" nodeType="afterEffect">
                                  <p:stCondLst>
                                    <p:cond delay="100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n-coi.png">
            <a:hlinkClick r:id="" action="ppaction://noaction"/>
            <a:extLst>
              <a:ext uri="{FF2B5EF4-FFF2-40B4-BE49-F238E27FC236}">
                <a16:creationId xmlns:a16="http://schemas.microsoft.com/office/drawing/2014/main" id="{546147F1-9478-46E8-BB40-48C0F331909E}"/>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92973" y="103331"/>
            <a:ext cx="877824" cy="877824"/>
          </a:xfrm>
          <a:prstGeom prst="rect">
            <a:avLst/>
          </a:prstGeom>
        </p:spPr>
      </p:pic>
      <p:sp>
        <p:nvSpPr>
          <p:cNvPr id="20" name="Content Placeholder 2">
            <a:extLst>
              <a:ext uri="{FF2B5EF4-FFF2-40B4-BE49-F238E27FC236}">
                <a16:creationId xmlns:a16="http://schemas.microsoft.com/office/drawing/2014/main" id="{FC313A0E-5169-47D1-833D-D36986CB4BA1}"/>
              </a:ext>
            </a:extLst>
          </p:cNvPr>
          <p:cNvSpPr>
            <a:spLocks noGrp="1"/>
          </p:cNvSpPr>
          <p:nvPr>
            <p:ph idx="1"/>
          </p:nvPr>
        </p:nvSpPr>
        <p:spPr>
          <a:xfrm>
            <a:off x="400049" y="1376408"/>
            <a:ext cx="4475344" cy="793585"/>
          </a:xfrm>
          <a:solidFill>
            <a:schemeClr val="tx2"/>
          </a:solidFill>
          <a:ln w="9525">
            <a:noFill/>
            <a:miter lim="800000"/>
            <a:headEnd/>
            <a:tailEnd/>
          </a:ln>
        </p:spPr>
        <p:txBody>
          <a:bodyPr vert="horz" wrap="square" lIns="365760" tIns="243840" rIns="365760" bIns="243840" numCol="1" rtlCol="0" anchor="ctr" anchorCtr="0" compatLnSpc="1">
            <a:prstTxWarp prst="textNoShape">
              <a:avLst/>
            </a:prstTxWarp>
            <a:noAutofit/>
          </a:bodyPr>
          <a:lstStyle/>
          <a:p>
            <a:pPr marL="0" indent="0">
              <a:spcBef>
                <a:spcPts val="0"/>
              </a:spcBef>
              <a:buNone/>
            </a:pPr>
            <a:r>
              <a:rPr lang="en-US" sz="1867" dirty="0">
                <a:solidFill>
                  <a:schemeClr val="bg1"/>
                </a:solidFill>
              </a:rPr>
              <a:t>Manage Certificates of Insurance before a problem occurs</a:t>
            </a:r>
          </a:p>
        </p:txBody>
      </p:sp>
      <p:sp>
        <p:nvSpPr>
          <p:cNvPr id="21" name="Content Placeholder 16">
            <a:extLst>
              <a:ext uri="{FF2B5EF4-FFF2-40B4-BE49-F238E27FC236}">
                <a16:creationId xmlns:a16="http://schemas.microsoft.com/office/drawing/2014/main" id="{06CAE406-8393-44A1-8010-F5C93845D574}"/>
              </a:ext>
            </a:extLst>
          </p:cNvPr>
          <p:cNvSpPr txBox="1">
            <a:spLocks/>
          </p:cNvSpPr>
          <p:nvPr/>
        </p:nvSpPr>
        <p:spPr>
          <a:xfrm>
            <a:off x="401311" y="2332218"/>
            <a:ext cx="4489456"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Prevents significant liabilities and addresses insurance needs</a:t>
            </a:r>
          </a:p>
        </p:txBody>
      </p:sp>
      <p:sp>
        <p:nvSpPr>
          <p:cNvPr id="22" name="Content Placeholder 27">
            <a:extLst>
              <a:ext uri="{FF2B5EF4-FFF2-40B4-BE49-F238E27FC236}">
                <a16:creationId xmlns:a16="http://schemas.microsoft.com/office/drawing/2014/main" id="{11E2D2CE-39C8-4F2A-A650-E18B2416FCAF}"/>
              </a:ext>
            </a:extLst>
          </p:cNvPr>
          <p:cNvSpPr txBox="1">
            <a:spLocks/>
          </p:cNvSpPr>
          <p:nvPr/>
        </p:nvSpPr>
        <p:spPr>
          <a:xfrm>
            <a:off x="401310" y="3288029"/>
            <a:ext cx="4489455"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Maintain up-to-date vendor records</a:t>
            </a:r>
          </a:p>
        </p:txBody>
      </p:sp>
      <p:sp>
        <p:nvSpPr>
          <p:cNvPr id="23" name="Content Placeholder 18">
            <a:extLst>
              <a:ext uri="{FF2B5EF4-FFF2-40B4-BE49-F238E27FC236}">
                <a16:creationId xmlns:a16="http://schemas.microsoft.com/office/drawing/2014/main" id="{CEB51E83-D507-4931-8667-A097B7ECDEEB}"/>
              </a:ext>
            </a:extLst>
          </p:cNvPr>
          <p:cNvSpPr txBox="1">
            <a:spLocks/>
          </p:cNvSpPr>
          <p:nvPr/>
        </p:nvSpPr>
        <p:spPr>
          <a:xfrm>
            <a:off x="400049" y="4243838"/>
            <a:ext cx="4475344" cy="1130289"/>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Data will be tracked and reviewed against the contractual requirements</a:t>
            </a:r>
          </a:p>
        </p:txBody>
      </p:sp>
      <p:grpSp>
        <p:nvGrpSpPr>
          <p:cNvPr id="3" name="Group 2">
            <a:extLst>
              <a:ext uri="{FF2B5EF4-FFF2-40B4-BE49-F238E27FC236}">
                <a16:creationId xmlns:a16="http://schemas.microsoft.com/office/drawing/2014/main" id="{8B82E079-3276-43DA-8430-2EDE7A4F021E}"/>
              </a:ext>
            </a:extLst>
          </p:cNvPr>
          <p:cNvGrpSpPr/>
          <p:nvPr/>
        </p:nvGrpSpPr>
        <p:grpSpPr>
          <a:xfrm>
            <a:off x="3788033" y="837102"/>
            <a:ext cx="9019488" cy="5448300"/>
            <a:chOff x="2841025" y="627826"/>
            <a:chExt cx="6764616" cy="4086225"/>
          </a:xfrm>
        </p:grpSpPr>
        <p:grpSp>
          <p:nvGrpSpPr>
            <p:cNvPr id="17" name="Group 16">
              <a:extLst>
                <a:ext uri="{FF2B5EF4-FFF2-40B4-BE49-F238E27FC236}">
                  <a16:creationId xmlns:a16="http://schemas.microsoft.com/office/drawing/2014/main" id="{023AC3DE-8E8C-4418-B589-B79E7B8FA4C3}"/>
                </a:ext>
              </a:extLst>
            </p:cNvPr>
            <p:cNvGrpSpPr>
              <a:grpSpLocks noChangeAspect="1"/>
            </p:cNvGrpSpPr>
            <p:nvPr/>
          </p:nvGrpSpPr>
          <p:grpSpPr>
            <a:xfrm>
              <a:off x="3641439" y="987915"/>
              <a:ext cx="5184018" cy="3566160"/>
              <a:chOff x="1629205" y="862519"/>
              <a:chExt cx="5848638" cy="4094980"/>
            </a:xfrm>
          </p:grpSpPr>
          <p:pic>
            <p:nvPicPr>
              <p:cNvPr id="24" name="Picture 23">
                <a:extLst>
                  <a:ext uri="{FF2B5EF4-FFF2-40B4-BE49-F238E27FC236}">
                    <a16:creationId xmlns:a16="http://schemas.microsoft.com/office/drawing/2014/main" id="{5C643CB7-8250-456D-98F6-B0D38B52C895}"/>
                  </a:ext>
                </a:extLst>
              </p:cNvPr>
              <p:cNvPicPr>
                <a:picLocks noChangeAspect="1"/>
              </p:cNvPicPr>
              <p:nvPr/>
            </p:nvPicPr>
            <p:blipFill>
              <a:blip r:embed="rId6"/>
              <a:stretch>
                <a:fillRect/>
              </a:stretch>
            </p:blipFill>
            <p:spPr>
              <a:xfrm>
                <a:off x="1764071" y="884343"/>
                <a:ext cx="5574919" cy="313589"/>
              </a:xfrm>
              <a:prstGeom prst="rect">
                <a:avLst/>
              </a:prstGeom>
              <a:ln>
                <a:solidFill>
                  <a:srgbClr val="0000FF"/>
                </a:solidFill>
              </a:ln>
            </p:spPr>
          </p:pic>
          <p:pic>
            <p:nvPicPr>
              <p:cNvPr id="25" name="Content Placeholder 2">
                <a:extLst>
                  <a:ext uri="{FF2B5EF4-FFF2-40B4-BE49-F238E27FC236}">
                    <a16:creationId xmlns:a16="http://schemas.microsoft.com/office/drawing/2014/main" id="{56D626B1-53C9-442D-97DF-EF82B6FE7A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9205" y="862519"/>
                <a:ext cx="5848638" cy="4094980"/>
              </a:xfrm>
              <a:prstGeom prst="rect">
                <a:avLst/>
              </a:prstGeom>
              <a:ln>
                <a:solidFill>
                  <a:schemeClr val="bg1">
                    <a:lumMod val="95000"/>
                  </a:schemeClr>
                </a:solidFill>
              </a:ln>
              <a:effectLst>
                <a:outerShdw blurRad="76200" dir="13500000" sy="23000" kx="1200000" algn="br" rotWithShape="0">
                  <a:prstClr val="black">
                    <a:alpha val="20000"/>
                  </a:prstClr>
                </a:outerShdw>
              </a:effectLst>
            </p:spPr>
          </p:pic>
        </p:grpSp>
        <p:pic>
          <p:nvPicPr>
            <p:cNvPr id="19" name="Picture 18">
              <a:extLst>
                <a:ext uri="{FF2B5EF4-FFF2-40B4-BE49-F238E27FC236}">
                  <a16:creationId xmlns:a16="http://schemas.microsoft.com/office/drawing/2014/main" id="{D124709A-3C12-4BB2-A112-D5DDB4937FA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41025" y="627826"/>
              <a:ext cx="6764616" cy="4086225"/>
            </a:xfrm>
            <a:prstGeom prst="rect">
              <a:avLst/>
            </a:prstGeom>
          </p:spPr>
        </p:pic>
      </p:grpSp>
      <p:sp>
        <p:nvSpPr>
          <p:cNvPr id="4" name="Title 3"/>
          <p:cNvSpPr>
            <a:spLocks noGrp="1"/>
          </p:cNvSpPr>
          <p:nvPr>
            <p:ph type="title"/>
          </p:nvPr>
        </p:nvSpPr>
        <p:spPr>
          <a:xfrm>
            <a:off x="1238103" y="270042"/>
            <a:ext cx="10549616" cy="745065"/>
          </a:xfrm>
          <a:noFill/>
          <a:ln w="9525">
            <a:noFill/>
            <a:miter lim="800000"/>
            <a:headEnd/>
            <a:tailEnd/>
          </a:ln>
        </p:spPr>
        <p:txBody>
          <a:bodyPr vert="horz" wrap="square" lIns="0" tIns="0" rIns="0" bIns="0" numCol="1" rtlCol="0" anchor="t" anchorCtr="0" compatLnSpc="1">
            <a:prstTxWarp prst="textNoShape">
              <a:avLst/>
            </a:prstTxWarp>
            <a:normAutofit/>
          </a:bodyPr>
          <a:lstStyle/>
          <a:p>
            <a:r>
              <a:rPr lang="en-US" dirty="0">
                <a:solidFill>
                  <a:schemeClr val="accent2"/>
                </a:solidFill>
              </a:rPr>
              <a:t>COI Track</a:t>
            </a:r>
          </a:p>
        </p:txBody>
      </p:sp>
      <p:pic>
        <p:nvPicPr>
          <p:cNvPr id="26" name="Picture 25">
            <a:extLst>
              <a:ext uri="{FF2B5EF4-FFF2-40B4-BE49-F238E27FC236}">
                <a16:creationId xmlns:a16="http://schemas.microsoft.com/office/drawing/2014/main" id="{B1EF63D8-4119-427D-91F3-5629B68CF83F}"/>
              </a:ext>
            </a:extLst>
          </p:cNvPr>
          <p:cNvPicPr>
            <a:picLocks noChangeAspect="1"/>
          </p:cNvPicPr>
          <p:nvPr/>
        </p:nvPicPr>
        <p:blipFill>
          <a:blip r:embed="rId9"/>
          <a:stretch>
            <a:fillRect/>
          </a:stretch>
        </p:blipFill>
        <p:spPr>
          <a:xfrm>
            <a:off x="5957983" y="1408219"/>
            <a:ext cx="4936111" cy="3965908"/>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306034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1000"/>
                                  </p:stCondLst>
                                  <p:childTnLst>
                                    <p:set>
                                      <p:cBhvr>
                                        <p:cTn id="13" dur="1" fill="hold">
                                          <p:stCondLst>
                                            <p:cond delay="0"/>
                                          </p:stCondLst>
                                        </p:cTn>
                                        <p:tgtEl>
                                          <p:spTgt spid="21">
                                            <p:bg/>
                                          </p:spTgt>
                                        </p:tgtEl>
                                        <p:attrNameLst>
                                          <p:attrName>style.visibility</p:attrName>
                                        </p:attrNameLst>
                                      </p:cBhvr>
                                      <p:to>
                                        <p:strVal val="visible"/>
                                      </p:to>
                                    </p:set>
                                    <p:animEffect transition="in" filter="fade">
                                      <p:cBhvr>
                                        <p:cTn id="14" dur="500"/>
                                        <p:tgtEl>
                                          <p:spTgt spid="21">
                                            <p:bg/>
                                          </p:spTgt>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par>
                          <p:cTn id="18" fill="hold">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22">
                                            <p:bg/>
                                          </p:spTgt>
                                        </p:tgtEl>
                                        <p:attrNameLst>
                                          <p:attrName>style.visibility</p:attrName>
                                        </p:attrNameLst>
                                      </p:cBhvr>
                                      <p:to>
                                        <p:strVal val="visible"/>
                                      </p:to>
                                    </p:set>
                                    <p:animEffect transition="in" filter="fade">
                                      <p:cBhvr>
                                        <p:cTn id="21" dur="500"/>
                                        <p:tgtEl>
                                          <p:spTgt spid="22">
                                            <p:bg/>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par>
                          <p:cTn id="25" fill="hold">
                            <p:stCondLst>
                              <p:cond delay="4000"/>
                            </p:stCondLst>
                            <p:childTnLst>
                              <p:par>
                                <p:cTn id="26" presetID="10" presetClass="entr" presetSubtype="0" fill="hold" grpId="0" nodeType="afterEffect">
                                  <p:stCondLst>
                                    <p:cond delay="1000"/>
                                  </p:stCondLst>
                                  <p:childTnLst>
                                    <p:set>
                                      <p:cBhvr>
                                        <p:cTn id="27" dur="1" fill="hold">
                                          <p:stCondLst>
                                            <p:cond delay="0"/>
                                          </p:stCondLst>
                                        </p:cTn>
                                        <p:tgtEl>
                                          <p:spTgt spid="23">
                                            <p:bg/>
                                          </p:spTgt>
                                        </p:tgtEl>
                                        <p:attrNameLst>
                                          <p:attrName>style.visibility</p:attrName>
                                        </p:attrNameLst>
                                      </p:cBhvr>
                                      <p:to>
                                        <p:strVal val="visible"/>
                                      </p:to>
                                    </p:set>
                                    <p:animEffect transition="in" filter="fade">
                                      <p:cBhvr>
                                        <p:cTn id="28" dur="500"/>
                                        <p:tgtEl>
                                          <p:spTgt spid="23">
                                            <p:bg/>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1" grpId="0" uiExpand="1" build="p" animBg="1"/>
      <p:bldP spid="22" grpId="0" uiExpand="1" build="p" animBg="1"/>
      <p:bldP spid="23"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FC313A0E-5169-47D1-833D-D36986CB4BA1}"/>
              </a:ext>
            </a:extLst>
          </p:cNvPr>
          <p:cNvSpPr>
            <a:spLocks noGrp="1"/>
          </p:cNvSpPr>
          <p:nvPr>
            <p:ph idx="1"/>
          </p:nvPr>
        </p:nvSpPr>
        <p:spPr>
          <a:xfrm>
            <a:off x="400049" y="1376408"/>
            <a:ext cx="4475344" cy="793585"/>
          </a:xfrm>
          <a:solidFill>
            <a:schemeClr val="tx2"/>
          </a:solidFill>
          <a:ln w="9525">
            <a:noFill/>
            <a:miter lim="800000"/>
            <a:headEnd/>
            <a:tailEnd/>
          </a:ln>
        </p:spPr>
        <p:txBody>
          <a:bodyPr vert="horz" wrap="square" lIns="365760" tIns="243840" rIns="365760" bIns="243840" numCol="1" rtlCol="0" anchor="ctr" anchorCtr="0" compatLnSpc="1">
            <a:prstTxWarp prst="textNoShape">
              <a:avLst/>
            </a:prstTxWarp>
            <a:noAutofit/>
          </a:bodyPr>
          <a:lstStyle/>
          <a:p>
            <a:pPr marL="0" indent="0">
              <a:spcBef>
                <a:spcPts val="0"/>
              </a:spcBef>
              <a:buNone/>
            </a:pPr>
            <a:r>
              <a:rPr lang="en-US" sz="1867" dirty="0">
                <a:solidFill>
                  <a:schemeClr val="bg1"/>
                </a:solidFill>
              </a:rPr>
              <a:t>Perform and track safety observations based on the JHAs</a:t>
            </a:r>
          </a:p>
        </p:txBody>
      </p:sp>
      <p:sp>
        <p:nvSpPr>
          <p:cNvPr id="21" name="Content Placeholder 16">
            <a:extLst>
              <a:ext uri="{FF2B5EF4-FFF2-40B4-BE49-F238E27FC236}">
                <a16:creationId xmlns:a16="http://schemas.microsoft.com/office/drawing/2014/main" id="{06CAE406-8393-44A1-8010-F5C93845D574}"/>
              </a:ext>
            </a:extLst>
          </p:cNvPr>
          <p:cNvSpPr txBox="1">
            <a:spLocks/>
          </p:cNvSpPr>
          <p:nvPr/>
        </p:nvSpPr>
        <p:spPr>
          <a:xfrm>
            <a:off x="401311" y="2332218"/>
            <a:ext cx="4489456"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Easily search and generate a summary or detailed report</a:t>
            </a:r>
          </a:p>
        </p:txBody>
      </p:sp>
      <p:sp>
        <p:nvSpPr>
          <p:cNvPr id="22" name="Content Placeholder 27">
            <a:extLst>
              <a:ext uri="{FF2B5EF4-FFF2-40B4-BE49-F238E27FC236}">
                <a16:creationId xmlns:a16="http://schemas.microsoft.com/office/drawing/2014/main" id="{11E2D2CE-39C8-4F2A-A650-E18B2416FCAF}"/>
              </a:ext>
            </a:extLst>
          </p:cNvPr>
          <p:cNvSpPr txBox="1">
            <a:spLocks/>
          </p:cNvSpPr>
          <p:nvPr/>
        </p:nvSpPr>
        <p:spPr>
          <a:xfrm>
            <a:off x="401310" y="3288029"/>
            <a:ext cx="4489455"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Print a blank safety observation form for use in the field</a:t>
            </a:r>
          </a:p>
        </p:txBody>
      </p:sp>
      <p:sp>
        <p:nvSpPr>
          <p:cNvPr id="23" name="Content Placeholder 18">
            <a:extLst>
              <a:ext uri="{FF2B5EF4-FFF2-40B4-BE49-F238E27FC236}">
                <a16:creationId xmlns:a16="http://schemas.microsoft.com/office/drawing/2014/main" id="{CEB51E83-D507-4931-8667-A097B7ECDEEB}"/>
              </a:ext>
            </a:extLst>
          </p:cNvPr>
          <p:cNvSpPr txBox="1">
            <a:spLocks/>
          </p:cNvSpPr>
          <p:nvPr/>
        </p:nvSpPr>
        <p:spPr>
          <a:xfrm>
            <a:off x="400049" y="4243838"/>
            <a:ext cx="4475344"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Assure that your employees are doing their jobs safely</a:t>
            </a:r>
          </a:p>
        </p:txBody>
      </p:sp>
      <p:grpSp>
        <p:nvGrpSpPr>
          <p:cNvPr id="17" name="Group 16">
            <a:extLst>
              <a:ext uri="{FF2B5EF4-FFF2-40B4-BE49-F238E27FC236}">
                <a16:creationId xmlns:a16="http://schemas.microsoft.com/office/drawing/2014/main" id="{1CAE9E19-9C95-43FA-B3CD-F464A091FDCD}"/>
              </a:ext>
            </a:extLst>
          </p:cNvPr>
          <p:cNvGrpSpPr>
            <a:grpSpLocks noChangeAspect="1"/>
          </p:cNvGrpSpPr>
          <p:nvPr/>
        </p:nvGrpSpPr>
        <p:grpSpPr>
          <a:xfrm>
            <a:off x="4843415" y="1290229"/>
            <a:ext cx="6921820" cy="4438828"/>
            <a:chOff x="1633262" y="866401"/>
            <a:chExt cx="5840285" cy="3721897"/>
          </a:xfrm>
        </p:grpSpPr>
        <p:pic>
          <p:nvPicPr>
            <p:cNvPr id="24" name="Picture 23">
              <a:extLst>
                <a:ext uri="{FF2B5EF4-FFF2-40B4-BE49-F238E27FC236}">
                  <a16:creationId xmlns:a16="http://schemas.microsoft.com/office/drawing/2014/main" id="{70CDAB5D-5F14-4422-95B1-A9E78C2A360E}"/>
                </a:ext>
              </a:extLst>
            </p:cNvPr>
            <p:cNvPicPr>
              <a:picLocks noChangeAspect="1"/>
            </p:cNvPicPr>
            <p:nvPr/>
          </p:nvPicPr>
          <p:blipFill>
            <a:blip r:embed="rId4"/>
            <a:stretch>
              <a:fillRect/>
            </a:stretch>
          </p:blipFill>
          <p:spPr>
            <a:xfrm>
              <a:off x="1764071" y="884343"/>
              <a:ext cx="5574919" cy="313589"/>
            </a:xfrm>
            <a:prstGeom prst="rect">
              <a:avLst/>
            </a:prstGeom>
            <a:ln>
              <a:solidFill>
                <a:srgbClr val="0000FF"/>
              </a:solidFill>
            </a:ln>
          </p:spPr>
        </p:pic>
        <p:pic>
          <p:nvPicPr>
            <p:cNvPr id="25" name="Picture 2">
              <a:extLst>
                <a:ext uri="{FF2B5EF4-FFF2-40B4-BE49-F238E27FC236}">
                  <a16:creationId xmlns:a16="http://schemas.microsoft.com/office/drawing/2014/main" id="{7C9D833C-67D4-4594-9B62-FBA719605BE2}"/>
                </a:ext>
              </a:extLst>
            </p:cNvPr>
            <p:cNvPicPr>
              <a:picLocks noChangeAspect="1"/>
            </p:cNvPicPr>
            <p:nvPr/>
          </p:nvPicPr>
          <p:blipFill rotWithShape="1">
            <a:blip r:embed="rId5">
              <a:extLst>
                <a:ext uri="{28A0092B-C50C-407E-A947-70E740481C1C}">
                  <a14:useLocalDpi xmlns:a14="http://schemas.microsoft.com/office/drawing/2010/main" val="0"/>
                </a:ext>
              </a:extLst>
            </a:blip>
            <a:srcRect b="8980"/>
            <a:stretch/>
          </p:blipFill>
          <p:spPr bwMode="auto">
            <a:xfrm>
              <a:off x="1633262" y="866401"/>
              <a:ext cx="5840285" cy="3721897"/>
            </a:xfrm>
            <a:prstGeom prst="rect">
              <a:avLst/>
            </a:prstGeom>
            <a:noFill/>
            <a:ln w="9525">
              <a:solidFill>
                <a:schemeClr val="bg1">
                  <a:lumMod val="95000"/>
                </a:schemeClr>
              </a:solidFill>
              <a:miter lim="800000"/>
              <a:headEnd/>
              <a:tailEnd/>
            </a:ln>
            <a:effectLst>
              <a:outerShdw blurRad="76200" dir="13500000" sy="23000" kx="1200000" algn="br" rotWithShape="0">
                <a:prstClr val="black">
                  <a:alpha val="20000"/>
                </a:prstClr>
              </a:outerShdw>
            </a:effectLst>
            <a:extLst>
              <a:ext uri="{909E8E84-426E-40dd-AFC4-6F175D3DCCD1}">
                <a14:hiddenFill xmlns=""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D124709A-3C12-4BB2-A112-D5DDB4937FA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88033" y="837102"/>
            <a:ext cx="9019488" cy="5448300"/>
          </a:xfrm>
          <a:prstGeom prst="rect">
            <a:avLst/>
          </a:prstGeom>
        </p:spPr>
      </p:pic>
      <p:pic>
        <p:nvPicPr>
          <p:cNvPr id="15" name="Picture 14" descr="n-sot.png">
            <a:hlinkClick r:id="" action="ppaction://noaction"/>
            <a:extLst>
              <a:ext uri="{FF2B5EF4-FFF2-40B4-BE49-F238E27FC236}">
                <a16:creationId xmlns:a16="http://schemas.microsoft.com/office/drawing/2014/main" id="{A7BC5A64-C9EE-4DCA-BF38-C22ADB82C8AA}"/>
              </a:ext>
            </a:extLst>
          </p:cNvPr>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87935" y="128428"/>
            <a:ext cx="877824" cy="877824"/>
          </a:xfrm>
          <a:prstGeom prst="rect">
            <a:avLst/>
          </a:prstGeom>
        </p:spPr>
      </p:pic>
      <p:sp>
        <p:nvSpPr>
          <p:cNvPr id="4" name="Title 3"/>
          <p:cNvSpPr>
            <a:spLocks noGrp="1"/>
          </p:cNvSpPr>
          <p:nvPr>
            <p:ph type="title"/>
          </p:nvPr>
        </p:nvSpPr>
        <p:spPr>
          <a:xfrm>
            <a:off x="1238103" y="270042"/>
            <a:ext cx="10549616" cy="745065"/>
          </a:xfrm>
          <a:noFill/>
          <a:ln w="9525">
            <a:noFill/>
            <a:miter lim="800000"/>
            <a:headEnd/>
            <a:tailEnd/>
          </a:ln>
        </p:spPr>
        <p:txBody>
          <a:bodyPr vert="horz" wrap="square" lIns="0" tIns="0" rIns="0" bIns="0" numCol="1" rtlCol="0" anchor="t" anchorCtr="0" compatLnSpc="1">
            <a:prstTxWarp prst="textNoShape">
              <a:avLst/>
            </a:prstTxWarp>
            <a:normAutofit/>
          </a:bodyPr>
          <a:lstStyle/>
          <a:p>
            <a:r>
              <a:rPr lang="en-US" dirty="0">
                <a:solidFill>
                  <a:schemeClr val="accent2"/>
                </a:solidFill>
              </a:rPr>
              <a:t>Safety Observation Track® </a:t>
            </a:r>
          </a:p>
        </p:txBody>
      </p:sp>
      <p:pic>
        <p:nvPicPr>
          <p:cNvPr id="26" name="Picture 25">
            <a:extLst>
              <a:ext uri="{FF2B5EF4-FFF2-40B4-BE49-F238E27FC236}">
                <a16:creationId xmlns:a16="http://schemas.microsoft.com/office/drawing/2014/main" id="{9604664F-B2DD-483F-98C7-4A39DDD22A3A}"/>
              </a:ext>
            </a:extLst>
          </p:cNvPr>
          <p:cNvPicPr>
            <a:picLocks noChangeAspect="1"/>
          </p:cNvPicPr>
          <p:nvPr/>
        </p:nvPicPr>
        <p:blipFill>
          <a:blip r:embed="rId9"/>
          <a:stretch>
            <a:fillRect/>
          </a:stretch>
        </p:blipFill>
        <p:spPr>
          <a:xfrm>
            <a:off x="5416475" y="1498624"/>
            <a:ext cx="5823045" cy="3657600"/>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40387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1000"/>
                                  </p:stCondLst>
                                  <p:childTnLst>
                                    <p:set>
                                      <p:cBhvr>
                                        <p:cTn id="13" dur="1" fill="hold">
                                          <p:stCondLst>
                                            <p:cond delay="0"/>
                                          </p:stCondLst>
                                        </p:cTn>
                                        <p:tgtEl>
                                          <p:spTgt spid="21">
                                            <p:bg/>
                                          </p:spTgt>
                                        </p:tgtEl>
                                        <p:attrNameLst>
                                          <p:attrName>style.visibility</p:attrName>
                                        </p:attrNameLst>
                                      </p:cBhvr>
                                      <p:to>
                                        <p:strVal val="visible"/>
                                      </p:to>
                                    </p:set>
                                    <p:animEffect transition="in" filter="fade">
                                      <p:cBhvr>
                                        <p:cTn id="14" dur="500"/>
                                        <p:tgtEl>
                                          <p:spTgt spid="21">
                                            <p:bg/>
                                          </p:spTgt>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par>
                          <p:cTn id="18" fill="hold">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22">
                                            <p:bg/>
                                          </p:spTgt>
                                        </p:tgtEl>
                                        <p:attrNameLst>
                                          <p:attrName>style.visibility</p:attrName>
                                        </p:attrNameLst>
                                      </p:cBhvr>
                                      <p:to>
                                        <p:strVal val="visible"/>
                                      </p:to>
                                    </p:set>
                                    <p:animEffect transition="in" filter="fade">
                                      <p:cBhvr>
                                        <p:cTn id="21" dur="500"/>
                                        <p:tgtEl>
                                          <p:spTgt spid="22">
                                            <p:bg/>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par>
                          <p:cTn id="25" fill="hold">
                            <p:stCondLst>
                              <p:cond delay="4000"/>
                            </p:stCondLst>
                            <p:childTnLst>
                              <p:par>
                                <p:cTn id="26" presetID="10" presetClass="entr" presetSubtype="0" fill="hold" grpId="0" nodeType="afterEffect">
                                  <p:stCondLst>
                                    <p:cond delay="1000"/>
                                  </p:stCondLst>
                                  <p:childTnLst>
                                    <p:set>
                                      <p:cBhvr>
                                        <p:cTn id="27" dur="1" fill="hold">
                                          <p:stCondLst>
                                            <p:cond delay="0"/>
                                          </p:stCondLst>
                                        </p:cTn>
                                        <p:tgtEl>
                                          <p:spTgt spid="23">
                                            <p:bg/>
                                          </p:spTgt>
                                        </p:tgtEl>
                                        <p:attrNameLst>
                                          <p:attrName>style.visibility</p:attrName>
                                        </p:attrNameLst>
                                      </p:cBhvr>
                                      <p:to>
                                        <p:strVal val="visible"/>
                                      </p:to>
                                    </p:set>
                                    <p:animEffect transition="in" filter="fade">
                                      <p:cBhvr>
                                        <p:cTn id="28" dur="500"/>
                                        <p:tgtEl>
                                          <p:spTgt spid="23">
                                            <p:bg/>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1" grpId="0" uiExpand="1" build="p" animBg="1"/>
      <p:bldP spid="22" grpId="0" uiExpand="1" build="p" animBg="1"/>
      <p:bldP spid="2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FC313A0E-5169-47D1-833D-D36986CB4BA1}"/>
              </a:ext>
            </a:extLst>
          </p:cNvPr>
          <p:cNvSpPr>
            <a:spLocks noGrp="1"/>
          </p:cNvSpPr>
          <p:nvPr>
            <p:ph idx="1"/>
          </p:nvPr>
        </p:nvSpPr>
        <p:spPr>
          <a:xfrm>
            <a:off x="400049" y="1376408"/>
            <a:ext cx="4475344" cy="793585"/>
          </a:xfrm>
          <a:solidFill>
            <a:schemeClr val="tx2"/>
          </a:solidFill>
          <a:ln w="9525">
            <a:noFill/>
            <a:miter lim="800000"/>
            <a:headEnd/>
            <a:tailEnd/>
          </a:ln>
        </p:spPr>
        <p:txBody>
          <a:bodyPr vert="horz" wrap="square" lIns="365760" tIns="243840" rIns="365760" bIns="243840" numCol="1" rtlCol="0" anchor="ctr" anchorCtr="0" compatLnSpc="1">
            <a:prstTxWarp prst="textNoShape">
              <a:avLst/>
            </a:prstTxWarp>
            <a:noAutofit/>
          </a:bodyPr>
          <a:lstStyle/>
          <a:p>
            <a:pPr marL="0" indent="0">
              <a:spcBef>
                <a:spcPts val="0"/>
              </a:spcBef>
              <a:buNone/>
            </a:pPr>
            <a:r>
              <a:rPr lang="en-US" sz="1867" dirty="0">
                <a:solidFill>
                  <a:schemeClr val="bg1"/>
                </a:solidFill>
              </a:rPr>
              <a:t>Create custom audits for organizations and departments</a:t>
            </a:r>
          </a:p>
        </p:txBody>
      </p:sp>
      <p:sp>
        <p:nvSpPr>
          <p:cNvPr id="21" name="Content Placeholder 16">
            <a:extLst>
              <a:ext uri="{FF2B5EF4-FFF2-40B4-BE49-F238E27FC236}">
                <a16:creationId xmlns:a16="http://schemas.microsoft.com/office/drawing/2014/main" id="{06CAE406-8393-44A1-8010-F5C93845D574}"/>
              </a:ext>
            </a:extLst>
          </p:cNvPr>
          <p:cNvSpPr txBox="1">
            <a:spLocks/>
          </p:cNvSpPr>
          <p:nvPr/>
        </p:nvSpPr>
        <p:spPr>
          <a:xfrm>
            <a:off x="401311" y="2332218"/>
            <a:ext cx="4489456"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Deploy in the field on any major mobile device</a:t>
            </a:r>
          </a:p>
        </p:txBody>
      </p:sp>
      <p:sp>
        <p:nvSpPr>
          <p:cNvPr id="22" name="Content Placeholder 27">
            <a:extLst>
              <a:ext uri="{FF2B5EF4-FFF2-40B4-BE49-F238E27FC236}">
                <a16:creationId xmlns:a16="http://schemas.microsoft.com/office/drawing/2014/main" id="{11E2D2CE-39C8-4F2A-A650-E18B2416FCAF}"/>
              </a:ext>
            </a:extLst>
          </p:cNvPr>
          <p:cNvSpPr txBox="1">
            <a:spLocks/>
          </p:cNvSpPr>
          <p:nvPr/>
        </p:nvSpPr>
        <p:spPr>
          <a:xfrm>
            <a:off x="401310" y="3288029"/>
            <a:ext cx="4489455"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Target and resolve revealed issues before they become incidents</a:t>
            </a:r>
          </a:p>
        </p:txBody>
      </p:sp>
      <p:sp>
        <p:nvSpPr>
          <p:cNvPr id="23" name="Content Placeholder 18">
            <a:extLst>
              <a:ext uri="{FF2B5EF4-FFF2-40B4-BE49-F238E27FC236}">
                <a16:creationId xmlns:a16="http://schemas.microsoft.com/office/drawing/2014/main" id="{CEB51E83-D507-4931-8667-A097B7ECDEEB}"/>
              </a:ext>
            </a:extLst>
          </p:cNvPr>
          <p:cNvSpPr txBox="1">
            <a:spLocks/>
          </p:cNvSpPr>
          <p:nvPr/>
        </p:nvSpPr>
        <p:spPr>
          <a:xfrm>
            <a:off x="400049" y="4243838"/>
            <a:ext cx="4475344" cy="79358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lvl1pPr marL="0" indent="0" algn="l" eaLnBrk="1" hangingPunct="1">
              <a:lnSpc>
                <a:spcPct val="100000"/>
              </a:lnSpc>
              <a:spcBef>
                <a:spcPts val="0"/>
              </a:spcBef>
              <a:spcAft>
                <a:spcPct val="0"/>
              </a:spcAft>
              <a:buClr>
                <a:srgbClr val="FF871F"/>
              </a:buClr>
              <a:buSzPct val="115000"/>
              <a:buFont typeface="Lucida Grande"/>
              <a:buNone/>
              <a:defRPr sz="1400" b="0" i="0" baseline="0">
                <a:solidFill>
                  <a:schemeClr val="bg1"/>
                </a:solidFill>
                <a:latin typeface="+mn-lt"/>
                <a:ea typeface="+mn-ea"/>
              </a:defRPr>
            </a:lvl1pPr>
            <a:lvl2pPr marL="520700" indent="-292100" algn="l" eaLnBrk="1" hangingPunct="1">
              <a:lnSpc>
                <a:spcPts val="2200"/>
              </a:lnSpc>
              <a:spcBef>
                <a:spcPts val="800"/>
              </a:spcBef>
              <a:spcAft>
                <a:spcPct val="0"/>
              </a:spcAft>
              <a:buClr>
                <a:srgbClr val="FF871F"/>
              </a:buClr>
              <a:buSzPct val="110000"/>
              <a:buFont typeface="Lucida Grande"/>
              <a:buChar char="-"/>
              <a:defRPr sz="1600" baseline="0">
                <a:solidFill>
                  <a:srgbClr val="6B635B"/>
                </a:solidFill>
                <a:latin typeface="+mn-lt"/>
                <a:ea typeface="+mn-ea"/>
              </a:defRPr>
            </a:lvl2pPr>
            <a:lvl3pPr marL="749300" indent="-22860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baseline="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baseline="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1867" dirty="0"/>
              <a:t>Keeps all audits, inspections, and assessments up-to-date</a:t>
            </a:r>
          </a:p>
        </p:txBody>
      </p:sp>
      <p:pic>
        <p:nvPicPr>
          <p:cNvPr id="11" name="Picture 10">
            <a:hlinkClick r:id="rId4" action="ppaction://hlinksldjump"/>
            <a:extLst>
              <a:ext uri="{FF2B5EF4-FFF2-40B4-BE49-F238E27FC236}">
                <a16:creationId xmlns:a16="http://schemas.microsoft.com/office/drawing/2014/main" id="{6C01D029-BF16-4320-9BC8-09BD3147F0A7}"/>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00039" y="128428"/>
            <a:ext cx="877824" cy="877824"/>
          </a:xfrm>
          <a:prstGeom prst="rect">
            <a:avLst/>
          </a:prstGeom>
        </p:spPr>
      </p:pic>
      <p:grpSp>
        <p:nvGrpSpPr>
          <p:cNvPr id="2" name="Group 1">
            <a:extLst>
              <a:ext uri="{FF2B5EF4-FFF2-40B4-BE49-F238E27FC236}">
                <a16:creationId xmlns:a16="http://schemas.microsoft.com/office/drawing/2014/main" id="{06FA220C-B4AF-430F-89EF-62BCC20A63C6}"/>
              </a:ext>
            </a:extLst>
          </p:cNvPr>
          <p:cNvGrpSpPr/>
          <p:nvPr/>
        </p:nvGrpSpPr>
        <p:grpSpPr>
          <a:xfrm>
            <a:off x="3788033" y="837102"/>
            <a:ext cx="9019488" cy="5448300"/>
            <a:chOff x="2841025" y="627826"/>
            <a:chExt cx="6764616" cy="4086225"/>
          </a:xfrm>
        </p:grpSpPr>
        <p:grpSp>
          <p:nvGrpSpPr>
            <p:cNvPr id="12" name="Group 11">
              <a:extLst>
                <a:ext uri="{FF2B5EF4-FFF2-40B4-BE49-F238E27FC236}">
                  <a16:creationId xmlns:a16="http://schemas.microsoft.com/office/drawing/2014/main" id="{EBA80F9B-CFD9-4366-A637-6EA2EDC90287}"/>
                </a:ext>
              </a:extLst>
            </p:cNvPr>
            <p:cNvGrpSpPr>
              <a:grpSpLocks noChangeAspect="1"/>
            </p:cNvGrpSpPr>
            <p:nvPr/>
          </p:nvGrpSpPr>
          <p:grpSpPr>
            <a:xfrm>
              <a:off x="3704891" y="980197"/>
              <a:ext cx="5006448" cy="3505312"/>
              <a:chOff x="1633571" y="862399"/>
              <a:chExt cx="5855151" cy="4099539"/>
            </a:xfrm>
          </p:grpSpPr>
          <p:pic>
            <p:nvPicPr>
              <p:cNvPr id="13" name="Picture 12">
                <a:extLst>
                  <a:ext uri="{FF2B5EF4-FFF2-40B4-BE49-F238E27FC236}">
                    <a16:creationId xmlns:a16="http://schemas.microsoft.com/office/drawing/2014/main" id="{C653AE02-C581-4FE9-AE94-F1433E77F4D6}"/>
                  </a:ext>
                </a:extLst>
              </p:cNvPr>
              <p:cNvPicPr>
                <a:picLocks noChangeAspect="1"/>
              </p:cNvPicPr>
              <p:nvPr/>
            </p:nvPicPr>
            <p:blipFill>
              <a:blip r:embed="rId7"/>
              <a:stretch>
                <a:fillRect/>
              </a:stretch>
            </p:blipFill>
            <p:spPr>
              <a:xfrm>
                <a:off x="1764071" y="884343"/>
                <a:ext cx="5574919" cy="313589"/>
              </a:xfrm>
              <a:prstGeom prst="rect">
                <a:avLst/>
              </a:prstGeom>
              <a:ln>
                <a:solidFill>
                  <a:srgbClr val="0000FF"/>
                </a:solidFill>
              </a:ln>
            </p:spPr>
          </p:pic>
          <p:pic>
            <p:nvPicPr>
              <p:cNvPr id="14" name="Content Placeholder 2">
                <a:extLst>
                  <a:ext uri="{FF2B5EF4-FFF2-40B4-BE49-F238E27FC236}">
                    <a16:creationId xmlns:a16="http://schemas.microsoft.com/office/drawing/2014/main" id="{8A07B020-3A40-42E9-9091-E4560499E8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571" y="862399"/>
                <a:ext cx="5855151" cy="4099539"/>
              </a:xfrm>
              <a:prstGeom prst="rect">
                <a:avLst/>
              </a:prstGeom>
              <a:ln>
                <a:solidFill>
                  <a:schemeClr val="bg1">
                    <a:lumMod val="95000"/>
                  </a:schemeClr>
                </a:solidFill>
              </a:ln>
              <a:effectLst>
                <a:outerShdw blurRad="76200" dir="13500000" sy="23000" kx="1200000" algn="br" rotWithShape="0">
                  <a:prstClr val="black">
                    <a:alpha val="20000"/>
                  </a:prstClr>
                </a:outerShdw>
              </a:effectLst>
            </p:spPr>
          </p:pic>
        </p:grpSp>
        <p:pic>
          <p:nvPicPr>
            <p:cNvPr id="19" name="Picture 18">
              <a:extLst>
                <a:ext uri="{FF2B5EF4-FFF2-40B4-BE49-F238E27FC236}">
                  <a16:creationId xmlns:a16="http://schemas.microsoft.com/office/drawing/2014/main" id="{D124709A-3C12-4BB2-A112-D5DDB4937FA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41025" y="627826"/>
              <a:ext cx="6764616" cy="4086225"/>
            </a:xfrm>
            <a:prstGeom prst="rect">
              <a:avLst/>
            </a:prstGeom>
          </p:spPr>
        </p:pic>
      </p:grpSp>
      <p:sp>
        <p:nvSpPr>
          <p:cNvPr id="4" name="Title 3"/>
          <p:cNvSpPr>
            <a:spLocks noGrp="1"/>
          </p:cNvSpPr>
          <p:nvPr>
            <p:ph type="title"/>
          </p:nvPr>
        </p:nvSpPr>
        <p:spPr>
          <a:xfrm>
            <a:off x="1238103" y="270042"/>
            <a:ext cx="10549616" cy="745065"/>
          </a:xfrm>
          <a:noFill/>
          <a:ln w="9525">
            <a:noFill/>
            <a:miter lim="800000"/>
            <a:headEnd/>
            <a:tailEnd/>
          </a:ln>
        </p:spPr>
        <p:txBody>
          <a:bodyPr vert="horz" wrap="square" lIns="0" tIns="0" rIns="0" bIns="0" numCol="1" rtlCol="0" anchor="t" anchorCtr="0" compatLnSpc="1">
            <a:prstTxWarp prst="textNoShape">
              <a:avLst/>
            </a:prstTxWarp>
            <a:normAutofit/>
          </a:bodyPr>
          <a:lstStyle/>
          <a:p>
            <a:r>
              <a:rPr lang="en-US" dirty="0">
                <a:solidFill>
                  <a:schemeClr val="accent2"/>
                </a:solidFill>
              </a:rPr>
              <a:t>Audit Track®</a:t>
            </a:r>
          </a:p>
        </p:txBody>
      </p:sp>
      <p:pic>
        <p:nvPicPr>
          <p:cNvPr id="16" name="Picture 15">
            <a:extLst>
              <a:ext uri="{FF2B5EF4-FFF2-40B4-BE49-F238E27FC236}">
                <a16:creationId xmlns:a16="http://schemas.microsoft.com/office/drawing/2014/main" id="{2DDA5459-9207-4606-9175-641131B3F6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26033" y="1355622"/>
            <a:ext cx="5102907" cy="4027581"/>
          </a:xfrm>
          <a:prstGeom prst="rect">
            <a:avLst/>
          </a:prstGeom>
          <a:ln>
            <a:noFill/>
          </a:ln>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70156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1000"/>
                                  </p:stCondLst>
                                  <p:childTnLst>
                                    <p:set>
                                      <p:cBhvr>
                                        <p:cTn id="13" dur="1" fill="hold">
                                          <p:stCondLst>
                                            <p:cond delay="0"/>
                                          </p:stCondLst>
                                        </p:cTn>
                                        <p:tgtEl>
                                          <p:spTgt spid="21">
                                            <p:bg/>
                                          </p:spTgt>
                                        </p:tgtEl>
                                        <p:attrNameLst>
                                          <p:attrName>style.visibility</p:attrName>
                                        </p:attrNameLst>
                                      </p:cBhvr>
                                      <p:to>
                                        <p:strVal val="visible"/>
                                      </p:to>
                                    </p:set>
                                    <p:animEffect transition="in" filter="fade">
                                      <p:cBhvr>
                                        <p:cTn id="14" dur="500"/>
                                        <p:tgtEl>
                                          <p:spTgt spid="21">
                                            <p:bg/>
                                          </p:spTgt>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par>
                          <p:cTn id="18" fill="hold">
                            <p:stCondLst>
                              <p:cond delay="2500"/>
                            </p:stCondLst>
                            <p:childTnLst>
                              <p:par>
                                <p:cTn id="19" presetID="10" presetClass="entr" presetSubtype="0" fill="hold" grpId="0" nodeType="afterEffect">
                                  <p:stCondLst>
                                    <p:cond delay="1000"/>
                                  </p:stCondLst>
                                  <p:childTnLst>
                                    <p:set>
                                      <p:cBhvr>
                                        <p:cTn id="20" dur="1" fill="hold">
                                          <p:stCondLst>
                                            <p:cond delay="0"/>
                                          </p:stCondLst>
                                        </p:cTn>
                                        <p:tgtEl>
                                          <p:spTgt spid="22">
                                            <p:bg/>
                                          </p:spTgt>
                                        </p:tgtEl>
                                        <p:attrNameLst>
                                          <p:attrName>style.visibility</p:attrName>
                                        </p:attrNameLst>
                                      </p:cBhvr>
                                      <p:to>
                                        <p:strVal val="visible"/>
                                      </p:to>
                                    </p:set>
                                    <p:animEffect transition="in" filter="fade">
                                      <p:cBhvr>
                                        <p:cTn id="21" dur="500"/>
                                        <p:tgtEl>
                                          <p:spTgt spid="22">
                                            <p:bg/>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childTnLst>
                          </p:cTn>
                        </p:par>
                        <p:par>
                          <p:cTn id="25" fill="hold">
                            <p:stCondLst>
                              <p:cond delay="4000"/>
                            </p:stCondLst>
                            <p:childTnLst>
                              <p:par>
                                <p:cTn id="26" presetID="10" presetClass="entr" presetSubtype="0" fill="hold" grpId="0" nodeType="afterEffect">
                                  <p:stCondLst>
                                    <p:cond delay="1000"/>
                                  </p:stCondLst>
                                  <p:childTnLst>
                                    <p:set>
                                      <p:cBhvr>
                                        <p:cTn id="27" dur="1" fill="hold">
                                          <p:stCondLst>
                                            <p:cond delay="0"/>
                                          </p:stCondLst>
                                        </p:cTn>
                                        <p:tgtEl>
                                          <p:spTgt spid="23">
                                            <p:bg/>
                                          </p:spTgt>
                                        </p:tgtEl>
                                        <p:attrNameLst>
                                          <p:attrName>style.visibility</p:attrName>
                                        </p:attrNameLst>
                                      </p:cBhvr>
                                      <p:to>
                                        <p:strVal val="visible"/>
                                      </p:to>
                                    </p:set>
                                    <p:animEffect transition="in" filter="fade">
                                      <p:cBhvr>
                                        <p:cTn id="28" dur="500"/>
                                        <p:tgtEl>
                                          <p:spTgt spid="23">
                                            <p:bg/>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1" grpId="0" uiExpand="1" build="p" animBg="1"/>
      <p:bldP spid="22" grpId="0" uiExpand="1" build="p" animBg="1"/>
      <p:bldP spid="23"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6BCF36BB-7C6E-0848-A5B3-F894094E937D}"/>
              </a:ext>
            </a:extLst>
          </p:cNvPr>
          <p:cNvSpPr>
            <a:spLocks noChangeAspect="1"/>
          </p:cNvSpPr>
          <p:nvPr/>
        </p:nvSpPr>
        <p:spPr bwMode="auto">
          <a:xfrm>
            <a:off x="6481897" y="1278300"/>
            <a:ext cx="975360" cy="975360"/>
          </a:xfrm>
          <a:prstGeom prst="ellipse">
            <a:avLst/>
          </a:prstGeom>
          <a:solidFill>
            <a:srgbClr val="C9C9C9"/>
          </a:solidFill>
          <a:ln w="101600">
            <a:solidFill>
              <a:srgbClr val="E4E4E4"/>
            </a:solidFill>
            <a:round/>
            <a:headEnd/>
            <a:tailEnd/>
          </a:ln>
        </p:spPr>
        <p:txBody>
          <a:bodyPr wrap="none" lIns="0" tIns="0" rIns="0" bIns="0" rtlCol="0" anchor="ctr"/>
          <a:lstStyle/>
          <a:p>
            <a:pPr algn="ctr" defTabSz="1219170"/>
            <a:endParaRPr lang="en-US" sz="2400" dirty="0" err="1">
              <a:solidFill>
                <a:srgbClr val="FFFFFF"/>
              </a:solidFill>
            </a:endParaRPr>
          </a:p>
        </p:txBody>
      </p:sp>
      <p:sp>
        <p:nvSpPr>
          <p:cNvPr id="30" name="Oval 29">
            <a:extLst>
              <a:ext uri="{FF2B5EF4-FFF2-40B4-BE49-F238E27FC236}">
                <a16:creationId xmlns:a16="http://schemas.microsoft.com/office/drawing/2014/main" id="{C0552A47-80D9-8F46-AE3E-82C8AC9810DF}"/>
              </a:ext>
            </a:extLst>
          </p:cNvPr>
          <p:cNvSpPr>
            <a:spLocks noChangeAspect="1"/>
          </p:cNvSpPr>
          <p:nvPr/>
        </p:nvSpPr>
        <p:spPr bwMode="auto">
          <a:xfrm>
            <a:off x="6481897" y="3023681"/>
            <a:ext cx="975360" cy="975360"/>
          </a:xfrm>
          <a:prstGeom prst="ellipse">
            <a:avLst/>
          </a:prstGeom>
          <a:solidFill>
            <a:srgbClr val="C9C9C9"/>
          </a:solidFill>
          <a:ln w="101600">
            <a:solidFill>
              <a:srgbClr val="E4E4E4"/>
            </a:solidFill>
            <a:round/>
            <a:headEnd/>
            <a:tailEnd/>
          </a:ln>
        </p:spPr>
        <p:txBody>
          <a:bodyPr wrap="none" lIns="0" tIns="0" rIns="0" bIns="0" rtlCol="0" anchor="ctr"/>
          <a:lstStyle/>
          <a:p>
            <a:pPr algn="ctr" defTabSz="1219170"/>
            <a:endParaRPr lang="en-US" sz="2400" dirty="0" err="1">
              <a:solidFill>
                <a:srgbClr val="FFFFFF"/>
              </a:solidFill>
            </a:endParaRPr>
          </a:p>
        </p:txBody>
      </p:sp>
      <p:sp>
        <p:nvSpPr>
          <p:cNvPr id="31" name="Oval 30">
            <a:extLst>
              <a:ext uri="{FF2B5EF4-FFF2-40B4-BE49-F238E27FC236}">
                <a16:creationId xmlns:a16="http://schemas.microsoft.com/office/drawing/2014/main" id="{C771E85E-11F8-4842-847D-AB1A893C73A0}"/>
              </a:ext>
            </a:extLst>
          </p:cNvPr>
          <p:cNvSpPr>
            <a:spLocks noChangeAspect="1"/>
          </p:cNvSpPr>
          <p:nvPr/>
        </p:nvSpPr>
        <p:spPr bwMode="auto">
          <a:xfrm>
            <a:off x="1001915" y="1278300"/>
            <a:ext cx="975360" cy="975360"/>
          </a:xfrm>
          <a:prstGeom prst="ellipse">
            <a:avLst/>
          </a:prstGeom>
          <a:solidFill>
            <a:srgbClr val="C9C9C9"/>
          </a:solidFill>
          <a:ln w="101600">
            <a:solidFill>
              <a:srgbClr val="E4E4E4"/>
            </a:solidFill>
            <a:round/>
            <a:headEnd/>
            <a:tailEnd/>
          </a:ln>
        </p:spPr>
        <p:txBody>
          <a:bodyPr wrap="none" lIns="0" tIns="0" rIns="0" bIns="0" rtlCol="0" anchor="ctr"/>
          <a:lstStyle/>
          <a:p>
            <a:pPr algn="ctr" defTabSz="1219170"/>
            <a:endParaRPr lang="en-US" sz="2400" dirty="0" err="1">
              <a:solidFill>
                <a:srgbClr val="FFFFFF"/>
              </a:solidFill>
            </a:endParaRPr>
          </a:p>
        </p:txBody>
      </p:sp>
      <p:sp>
        <p:nvSpPr>
          <p:cNvPr id="32" name="Oval 31">
            <a:extLst>
              <a:ext uri="{FF2B5EF4-FFF2-40B4-BE49-F238E27FC236}">
                <a16:creationId xmlns:a16="http://schemas.microsoft.com/office/drawing/2014/main" id="{D695FE92-3980-3E4A-B4DE-5BD44BAA33C5}"/>
              </a:ext>
            </a:extLst>
          </p:cNvPr>
          <p:cNvSpPr>
            <a:spLocks noChangeAspect="1"/>
          </p:cNvSpPr>
          <p:nvPr/>
        </p:nvSpPr>
        <p:spPr bwMode="auto">
          <a:xfrm>
            <a:off x="1001915" y="3023681"/>
            <a:ext cx="975360" cy="975360"/>
          </a:xfrm>
          <a:prstGeom prst="ellipse">
            <a:avLst/>
          </a:prstGeom>
          <a:solidFill>
            <a:srgbClr val="C9C9C9"/>
          </a:solidFill>
          <a:ln w="101600">
            <a:solidFill>
              <a:srgbClr val="E4E4E4"/>
            </a:solidFill>
            <a:round/>
            <a:headEnd/>
            <a:tailEnd/>
          </a:ln>
        </p:spPr>
        <p:txBody>
          <a:bodyPr wrap="none" lIns="0" tIns="0" rIns="0" bIns="0" rtlCol="0" anchor="ctr"/>
          <a:lstStyle/>
          <a:p>
            <a:pPr algn="ctr" defTabSz="1219170"/>
            <a:endParaRPr lang="en-US" sz="2400" dirty="0" err="1">
              <a:solidFill>
                <a:srgbClr val="FFFFFF"/>
              </a:solidFill>
            </a:endParaRPr>
          </a:p>
        </p:txBody>
      </p:sp>
      <p:sp>
        <p:nvSpPr>
          <p:cNvPr id="33" name="Oval 32">
            <a:extLst>
              <a:ext uri="{FF2B5EF4-FFF2-40B4-BE49-F238E27FC236}">
                <a16:creationId xmlns:a16="http://schemas.microsoft.com/office/drawing/2014/main" id="{606B9D21-A1F3-DD49-9736-73F21EBCACB7}"/>
              </a:ext>
            </a:extLst>
          </p:cNvPr>
          <p:cNvSpPr>
            <a:spLocks noChangeAspect="1"/>
          </p:cNvSpPr>
          <p:nvPr/>
        </p:nvSpPr>
        <p:spPr bwMode="auto">
          <a:xfrm>
            <a:off x="4017831" y="4820397"/>
            <a:ext cx="975360" cy="975360"/>
          </a:xfrm>
          <a:prstGeom prst="ellipse">
            <a:avLst/>
          </a:prstGeom>
          <a:solidFill>
            <a:srgbClr val="C9C9C9"/>
          </a:solidFill>
          <a:ln w="101600">
            <a:solidFill>
              <a:srgbClr val="E4E4E4"/>
            </a:solidFill>
            <a:round/>
            <a:headEnd/>
            <a:tailEnd/>
          </a:ln>
        </p:spPr>
        <p:txBody>
          <a:bodyPr wrap="none" lIns="0" tIns="0" rIns="0" bIns="0" rtlCol="0" anchor="ctr"/>
          <a:lstStyle/>
          <a:p>
            <a:pPr algn="ctr" defTabSz="1219170"/>
            <a:endParaRPr lang="en-US" sz="2400" dirty="0" err="1">
              <a:solidFill>
                <a:srgbClr val="FFFFFF"/>
              </a:solidFill>
            </a:endParaRPr>
          </a:p>
        </p:txBody>
      </p:sp>
      <p:grpSp>
        <p:nvGrpSpPr>
          <p:cNvPr id="8" name="Group 7">
            <a:extLst>
              <a:ext uri="{FF2B5EF4-FFF2-40B4-BE49-F238E27FC236}">
                <a16:creationId xmlns:a16="http://schemas.microsoft.com/office/drawing/2014/main" id="{1312CE1D-2B1D-9542-8FCA-A3DA58117082}"/>
              </a:ext>
            </a:extLst>
          </p:cNvPr>
          <p:cNvGrpSpPr/>
          <p:nvPr/>
        </p:nvGrpSpPr>
        <p:grpSpPr>
          <a:xfrm>
            <a:off x="1232034" y="1258569"/>
            <a:ext cx="4863967" cy="1309535"/>
            <a:chOff x="924025" y="943926"/>
            <a:chExt cx="3647975" cy="982151"/>
          </a:xfrm>
        </p:grpSpPr>
        <p:sp>
          <p:nvSpPr>
            <p:cNvPr id="9" name="Content Placeholder 4"/>
            <p:cNvSpPr txBox="1">
              <a:spLocks/>
            </p:cNvSpPr>
            <p:nvPr/>
          </p:nvSpPr>
          <p:spPr>
            <a:xfrm>
              <a:off x="1781429" y="943926"/>
              <a:ext cx="2790571" cy="982151"/>
            </a:xfrm>
            <a:prstGeom prst="rect">
              <a:avLst/>
            </a:prstGeom>
            <a:ln>
              <a:noFill/>
            </a:ln>
          </p:spPr>
          <p:txBody>
            <a:bodyPr vert="horz" lIns="94941" tIns="47471" rIns="94941" bIns="47471"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24"/>
                </a:spcAft>
                <a:buNone/>
              </a:pPr>
              <a:r>
                <a:rPr lang="en-US" altLang="en-US" sz="2133" b="1" dirty="0">
                  <a:solidFill>
                    <a:schemeClr val="accent1"/>
                  </a:solidFill>
                  <a:latin typeface="+mj-lt"/>
                </a:rPr>
                <a:t>Risk Management Library</a:t>
              </a:r>
            </a:p>
            <a:p>
              <a:pPr marL="0" indent="0">
                <a:buNone/>
              </a:pPr>
              <a:r>
                <a:rPr lang="en-US" altLang="en-US" sz="1600" dirty="0">
                  <a:solidFill>
                    <a:srgbClr val="000000"/>
                  </a:solidFill>
                  <a:latin typeface="+mj-lt"/>
                </a:rPr>
                <a:t>Policies, procedures, training shorts, posters, training materials, quizzes, links, and more </a:t>
              </a:r>
            </a:p>
            <a:p>
              <a:pPr marL="0" indent="0">
                <a:buNone/>
              </a:pPr>
              <a:endParaRPr lang="en-US" altLang="en-US" sz="1600" dirty="0">
                <a:solidFill>
                  <a:srgbClr val="4A72A8"/>
                </a:solidFill>
                <a:latin typeface="+mj-lt"/>
              </a:endParaRPr>
            </a:p>
            <a:p>
              <a:pPr marL="0" indent="0">
                <a:buNone/>
              </a:pPr>
              <a:endParaRPr lang="en-US" altLang="en-US" sz="1492" dirty="0">
                <a:solidFill>
                  <a:srgbClr val="595959"/>
                </a:solidFill>
              </a:endParaRPr>
            </a:p>
            <a:p>
              <a:pPr marL="0" indent="0">
                <a:buNone/>
              </a:pPr>
              <a:endParaRPr lang="en-US" altLang="en-US" sz="1492" dirty="0"/>
            </a:p>
          </p:txBody>
        </p:sp>
        <p:pic>
          <p:nvPicPr>
            <p:cNvPr id="1028" name="Picture 4" descr="visibility icon">
              <a:extLst>
                <a:ext uri="{FF2B5EF4-FFF2-40B4-BE49-F238E27FC236}">
                  <a16:creationId xmlns:a16="http://schemas.microsoft.com/office/drawing/2014/main" id="{554D29AD-8FDF-0A45-8998-3CF7E95C70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4025" y="1135781"/>
              <a:ext cx="419826" cy="4198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89A623D-B098-7E4C-A204-1166146A3EE8}"/>
              </a:ext>
            </a:extLst>
          </p:cNvPr>
          <p:cNvGrpSpPr/>
          <p:nvPr/>
        </p:nvGrpSpPr>
        <p:grpSpPr>
          <a:xfrm>
            <a:off x="6707497" y="1255237"/>
            <a:ext cx="4758759" cy="1047163"/>
            <a:chOff x="5030622" y="941428"/>
            <a:chExt cx="3569069" cy="785372"/>
          </a:xfrm>
        </p:grpSpPr>
        <p:sp>
          <p:nvSpPr>
            <p:cNvPr id="10" name="Content Placeholder 4"/>
            <p:cNvSpPr txBox="1">
              <a:spLocks/>
            </p:cNvSpPr>
            <p:nvPr/>
          </p:nvSpPr>
          <p:spPr>
            <a:xfrm>
              <a:off x="5731604" y="941428"/>
              <a:ext cx="2868087" cy="785372"/>
            </a:xfrm>
            <a:prstGeom prst="rect">
              <a:avLst/>
            </a:prstGeom>
            <a:ln>
              <a:noFill/>
            </a:ln>
          </p:spPr>
          <p:txBody>
            <a:bodyPr vert="horz" lIns="94941" tIns="47471" rIns="94941" bIns="47471"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24"/>
                </a:spcAft>
                <a:buNone/>
              </a:pPr>
              <a:r>
                <a:rPr lang="en-US" altLang="en-US" sz="2133" b="1" dirty="0">
                  <a:solidFill>
                    <a:schemeClr val="tx2"/>
                  </a:solidFill>
                  <a:latin typeface="+mj-lt"/>
                </a:rPr>
                <a:t>Risk Management Manual</a:t>
              </a:r>
              <a:endParaRPr lang="en-US" altLang="en-US" sz="2133" b="1" baseline="30000" dirty="0">
                <a:solidFill>
                  <a:schemeClr val="tx2"/>
                </a:solidFill>
                <a:latin typeface="+mj-lt"/>
              </a:endParaRPr>
            </a:p>
            <a:p>
              <a:pPr marL="0" indent="0">
                <a:buNone/>
              </a:pPr>
              <a:r>
                <a:rPr lang="en-US" altLang="en-US" sz="1600" dirty="0">
                  <a:solidFill>
                    <a:srgbClr val="000000"/>
                  </a:solidFill>
                  <a:latin typeface="+mj-lt"/>
                </a:rPr>
                <a:t>Build your risk management manual from My Content</a:t>
              </a:r>
            </a:p>
            <a:p>
              <a:pPr marL="0" indent="0">
                <a:buNone/>
              </a:pPr>
              <a:endParaRPr lang="en-US" altLang="en-US" sz="1492" dirty="0"/>
            </a:p>
            <a:p>
              <a:pPr marL="0" indent="0">
                <a:buNone/>
              </a:pPr>
              <a:endParaRPr lang="en-US" altLang="en-US" sz="1492" dirty="0"/>
            </a:p>
          </p:txBody>
        </p:sp>
        <p:pic>
          <p:nvPicPr>
            <p:cNvPr id="1032" name="Picture 8" descr="safety icon">
              <a:extLst>
                <a:ext uri="{FF2B5EF4-FFF2-40B4-BE49-F238E27FC236}">
                  <a16:creationId xmlns:a16="http://schemas.microsoft.com/office/drawing/2014/main" id="{5562BDFE-8D62-364A-B43C-58700C88A54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30622" y="1135781"/>
              <a:ext cx="388402" cy="3884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C6415357-C9DE-0C48-9337-6614043EF678}"/>
              </a:ext>
            </a:extLst>
          </p:cNvPr>
          <p:cNvGrpSpPr/>
          <p:nvPr/>
        </p:nvGrpSpPr>
        <p:grpSpPr>
          <a:xfrm>
            <a:off x="6719398" y="2938631"/>
            <a:ext cx="4746857" cy="1250260"/>
            <a:chOff x="5039548" y="2203973"/>
            <a:chExt cx="3560143" cy="937695"/>
          </a:xfrm>
        </p:grpSpPr>
        <p:pic>
          <p:nvPicPr>
            <p:cNvPr id="1036" name="Picture 12" descr="Facility Inspection">
              <a:extLst>
                <a:ext uri="{FF2B5EF4-FFF2-40B4-BE49-F238E27FC236}">
                  <a16:creationId xmlns:a16="http://schemas.microsoft.com/office/drawing/2014/main" id="{9AB77D5B-F732-DB46-9442-662D1F4BDC02}"/>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039548" y="2456092"/>
              <a:ext cx="379476" cy="3404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4">
              <a:extLst>
                <a:ext uri="{FF2B5EF4-FFF2-40B4-BE49-F238E27FC236}">
                  <a16:creationId xmlns:a16="http://schemas.microsoft.com/office/drawing/2014/main" id="{DA1CC6B9-A499-7247-A63A-3F0FB1F58F40}"/>
                </a:ext>
              </a:extLst>
            </p:cNvPr>
            <p:cNvSpPr txBox="1">
              <a:spLocks/>
            </p:cNvSpPr>
            <p:nvPr/>
          </p:nvSpPr>
          <p:spPr>
            <a:xfrm>
              <a:off x="5731604" y="2203973"/>
              <a:ext cx="2868087" cy="937695"/>
            </a:xfrm>
            <a:prstGeom prst="rect">
              <a:avLst/>
            </a:prstGeom>
            <a:ln>
              <a:noFill/>
            </a:ln>
          </p:spPr>
          <p:txBody>
            <a:bodyPr vert="horz" lIns="94941" tIns="47471" rIns="94941" bIns="47471"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24"/>
                </a:spcAft>
                <a:buNone/>
              </a:pPr>
              <a:r>
                <a:rPr lang="en-US" altLang="en-US" sz="2133" b="1" dirty="0">
                  <a:solidFill>
                    <a:schemeClr val="tx2"/>
                  </a:solidFill>
                  <a:latin typeface="+mj-lt"/>
                </a:rPr>
                <a:t>News, Calendar of Events, Announcements</a:t>
              </a:r>
              <a:endParaRPr lang="en-US" altLang="en-US" sz="2133" b="1" baseline="30000" dirty="0">
                <a:solidFill>
                  <a:schemeClr val="tx2"/>
                </a:solidFill>
                <a:latin typeface="+mj-lt"/>
              </a:endParaRPr>
            </a:p>
            <a:p>
              <a:pPr marL="0" indent="0">
                <a:buNone/>
              </a:pPr>
              <a:r>
                <a:rPr lang="en-US" altLang="en-US" sz="1600" dirty="0">
                  <a:solidFill>
                    <a:srgbClr val="000000"/>
                  </a:solidFill>
                  <a:latin typeface="+mj-lt"/>
                </a:rPr>
                <a:t>Contains important news and timely resources </a:t>
              </a:r>
            </a:p>
            <a:p>
              <a:pPr marL="0" indent="0">
                <a:buNone/>
              </a:pPr>
              <a:endParaRPr lang="en-US" altLang="en-US" sz="1600" dirty="0">
                <a:latin typeface="+mj-lt"/>
              </a:endParaRPr>
            </a:p>
            <a:p>
              <a:pPr marL="0" indent="0">
                <a:buNone/>
              </a:pPr>
              <a:endParaRPr lang="en-US" altLang="en-US" sz="1492" dirty="0"/>
            </a:p>
            <a:p>
              <a:pPr marL="0" indent="0">
                <a:buNone/>
              </a:pPr>
              <a:endParaRPr lang="en-US" altLang="en-US" sz="1492" dirty="0"/>
            </a:p>
          </p:txBody>
        </p:sp>
      </p:grpSp>
      <p:grpSp>
        <p:nvGrpSpPr>
          <p:cNvPr id="12" name="Group 11">
            <a:extLst>
              <a:ext uri="{FF2B5EF4-FFF2-40B4-BE49-F238E27FC236}">
                <a16:creationId xmlns:a16="http://schemas.microsoft.com/office/drawing/2014/main" id="{D95D8353-FB14-A942-9930-B97E94190BD3}"/>
              </a:ext>
            </a:extLst>
          </p:cNvPr>
          <p:cNvGrpSpPr/>
          <p:nvPr/>
        </p:nvGrpSpPr>
        <p:grpSpPr>
          <a:xfrm>
            <a:off x="1214382" y="2938631"/>
            <a:ext cx="4881617" cy="1574472"/>
            <a:chOff x="910786" y="2203973"/>
            <a:chExt cx="3661213" cy="1180854"/>
          </a:xfrm>
        </p:grpSpPr>
        <p:pic>
          <p:nvPicPr>
            <p:cNvPr id="1034" name="Picture 10" descr="training icon">
              <a:extLst>
                <a:ext uri="{FF2B5EF4-FFF2-40B4-BE49-F238E27FC236}">
                  <a16:creationId xmlns:a16="http://schemas.microsoft.com/office/drawing/2014/main" id="{9F5341B6-67F6-3742-A95B-E52DDEBA1A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0786" y="2427111"/>
              <a:ext cx="412819" cy="412819"/>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4">
              <a:extLst>
                <a:ext uri="{FF2B5EF4-FFF2-40B4-BE49-F238E27FC236}">
                  <a16:creationId xmlns:a16="http://schemas.microsoft.com/office/drawing/2014/main" id="{BF79115F-94D5-3F4E-B717-97E8A27A184F}"/>
                </a:ext>
              </a:extLst>
            </p:cNvPr>
            <p:cNvSpPr txBox="1">
              <a:spLocks/>
            </p:cNvSpPr>
            <p:nvPr/>
          </p:nvSpPr>
          <p:spPr>
            <a:xfrm>
              <a:off x="1781428" y="2203973"/>
              <a:ext cx="2790571" cy="1180854"/>
            </a:xfrm>
            <a:prstGeom prst="rect">
              <a:avLst/>
            </a:prstGeom>
            <a:ln>
              <a:noFill/>
            </a:ln>
          </p:spPr>
          <p:txBody>
            <a:bodyPr vert="horz" lIns="94941" tIns="47471" rIns="94941" bIns="47471"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24"/>
                </a:spcAft>
                <a:buNone/>
              </a:pPr>
              <a:r>
                <a:rPr lang="en-US" altLang="en-US" sz="2133" b="1" dirty="0">
                  <a:solidFill>
                    <a:schemeClr val="tx2"/>
                  </a:solidFill>
                  <a:latin typeface="+mj-lt"/>
                </a:rPr>
                <a:t>My Content &amp; </a:t>
              </a:r>
              <a:br>
                <a:rPr lang="en-US" altLang="en-US" sz="2133" b="1" dirty="0">
                  <a:solidFill>
                    <a:schemeClr val="tx2"/>
                  </a:solidFill>
                  <a:latin typeface="+mj-lt"/>
                </a:rPr>
              </a:br>
              <a:r>
                <a:rPr lang="en-US" altLang="en-US" sz="2133" b="1" dirty="0">
                  <a:solidFill>
                    <a:schemeClr val="tx2"/>
                  </a:solidFill>
                  <a:latin typeface="+mj-lt"/>
                </a:rPr>
                <a:t>My Content Inbox</a:t>
              </a:r>
            </a:p>
            <a:p>
              <a:pPr marL="0" indent="0">
                <a:buNone/>
              </a:pPr>
              <a:r>
                <a:rPr lang="en-US" altLang="en-US" sz="1600" dirty="0">
                  <a:solidFill>
                    <a:srgbClr val="000000"/>
                  </a:solidFill>
                  <a:latin typeface="+mj-lt"/>
                </a:rPr>
                <a:t>Create and distribute your own documents from internal resources or edited Library resources and documents</a:t>
              </a:r>
            </a:p>
          </p:txBody>
        </p:sp>
      </p:grpSp>
      <p:grpSp>
        <p:nvGrpSpPr>
          <p:cNvPr id="5" name="Group 4">
            <a:extLst>
              <a:ext uri="{FF2B5EF4-FFF2-40B4-BE49-F238E27FC236}">
                <a16:creationId xmlns:a16="http://schemas.microsoft.com/office/drawing/2014/main" id="{B0679D32-9AD1-1446-A49D-FBB6C8EB2FE0}"/>
              </a:ext>
            </a:extLst>
          </p:cNvPr>
          <p:cNvGrpSpPr/>
          <p:nvPr/>
        </p:nvGrpSpPr>
        <p:grpSpPr>
          <a:xfrm>
            <a:off x="4165355" y="4789017"/>
            <a:ext cx="4873891" cy="1309535"/>
            <a:chOff x="3037218" y="3578964"/>
            <a:chExt cx="3655418" cy="982151"/>
          </a:xfrm>
        </p:grpSpPr>
        <p:pic>
          <p:nvPicPr>
            <p:cNvPr id="1030" name="Picture 6" descr="inspections icon">
              <a:extLst>
                <a:ext uri="{FF2B5EF4-FFF2-40B4-BE49-F238E27FC236}">
                  <a16:creationId xmlns:a16="http://schemas.microsoft.com/office/drawing/2014/main" id="{50239314-FEDD-6542-8FC2-C82B0F1EAA1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37218" y="3713143"/>
              <a:ext cx="510234" cy="510234"/>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4">
              <a:extLst>
                <a:ext uri="{FF2B5EF4-FFF2-40B4-BE49-F238E27FC236}">
                  <a16:creationId xmlns:a16="http://schemas.microsoft.com/office/drawing/2014/main" id="{CF201A28-33C3-834D-87A6-6AD083DCEC7D}"/>
                </a:ext>
              </a:extLst>
            </p:cNvPr>
            <p:cNvSpPr txBox="1">
              <a:spLocks/>
            </p:cNvSpPr>
            <p:nvPr/>
          </p:nvSpPr>
          <p:spPr>
            <a:xfrm>
              <a:off x="3902065" y="3578964"/>
              <a:ext cx="2790571" cy="982151"/>
            </a:xfrm>
            <a:prstGeom prst="rect">
              <a:avLst/>
            </a:prstGeom>
            <a:ln>
              <a:noFill/>
            </a:ln>
          </p:spPr>
          <p:txBody>
            <a:bodyPr vert="horz" lIns="94941" tIns="47471" rIns="94941" bIns="47471"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Aft>
                  <a:spcPts val="224"/>
                </a:spcAft>
                <a:buNone/>
              </a:pPr>
              <a:r>
                <a:rPr lang="en-US" altLang="en-US" sz="2133" b="1" dirty="0">
                  <a:solidFill>
                    <a:schemeClr val="tx2"/>
                  </a:solidFill>
                  <a:latin typeface="+mj-lt"/>
                </a:rPr>
                <a:t>HR &amp; Benefits Library</a:t>
              </a:r>
              <a:endParaRPr lang="en-US" altLang="en-US" sz="2133" b="1" baseline="30000" dirty="0">
                <a:solidFill>
                  <a:schemeClr val="tx2"/>
                </a:solidFill>
                <a:latin typeface="+mj-lt"/>
              </a:endParaRPr>
            </a:p>
            <a:p>
              <a:pPr marL="0" indent="0">
                <a:buNone/>
              </a:pPr>
              <a:r>
                <a:rPr lang="en-US" sz="1600" dirty="0">
                  <a:solidFill>
                    <a:srgbClr val="000000"/>
                  </a:solidFill>
                  <a:latin typeface="+mj-lt"/>
                </a:rPr>
                <a:t>A comprehensive HR Library to help your organization stay compliant with federal and state labor laws</a:t>
              </a:r>
              <a:endParaRPr lang="en-US" altLang="en-US" sz="1492" dirty="0">
                <a:solidFill>
                  <a:srgbClr val="595959"/>
                </a:solidFill>
              </a:endParaRPr>
            </a:p>
            <a:p>
              <a:pPr marL="0" indent="0">
                <a:buNone/>
              </a:pPr>
              <a:endParaRPr lang="en-US" altLang="en-US" sz="1492" dirty="0"/>
            </a:p>
          </p:txBody>
        </p:sp>
      </p:grpSp>
      <p:sp>
        <p:nvSpPr>
          <p:cNvPr id="4" name="Title 3">
            <a:extLst>
              <a:ext uri="{FF2B5EF4-FFF2-40B4-BE49-F238E27FC236}">
                <a16:creationId xmlns:a16="http://schemas.microsoft.com/office/drawing/2014/main" id="{ED89F063-1198-854F-A5E3-D5100418893A}"/>
              </a:ext>
            </a:extLst>
          </p:cNvPr>
          <p:cNvSpPr>
            <a:spLocks noGrp="1"/>
          </p:cNvSpPr>
          <p:nvPr>
            <p:ph type="title"/>
          </p:nvPr>
        </p:nvSpPr>
        <p:spPr/>
        <p:txBody>
          <a:bodyPr/>
          <a:lstStyle/>
          <a:p>
            <a:r>
              <a:rPr lang="en-US" dirty="0">
                <a:solidFill>
                  <a:schemeClr val="accent2"/>
                </a:solidFill>
              </a:rPr>
              <a:t>The Risk Management Center Resources</a:t>
            </a:r>
          </a:p>
        </p:txBody>
      </p:sp>
    </p:spTree>
    <p:custDataLst>
      <p:tags r:id="rId1"/>
    </p:custDataLst>
    <p:extLst>
      <p:ext uri="{BB962C8B-B14F-4D97-AF65-F5344CB8AC3E}">
        <p14:creationId xmlns:p14="http://schemas.microsoft.com/office/powerpoint/2010/main" val="289848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0-#ppt_w/2"/>
                                          </p:val>
                                        </p:tav>
                                        <p:tav tm="100000">
                                          <p:val>
                                            <p:strVal val="#ppt_x"/>
                                          </p:val>
                                        </p:tav>
                                      </p:tavLst>
                                    </p:anim>
                                    <p:anim calcmode="lin" valueType="num">
                                      <p:cBhvr additive="base">
                                        <p:cTn id="21" dur="500" fill="hold"/>
                                        <p:tgtEl>
                                          <p:spTgt spid="32"/>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1+#ppt_w/2"/>
                                          </p:val>
                                        </p:tav>
                                        <p:tav tm="100000">
                                          <p:val>
                                            <p:strVal val="#ppt_x"/>
                                          </p:val>
                                        </p:tav>
                                      </p:tavLst>
                                    </p:anim>
                                    <p:anim calcmode="lin" valueType="num">
                                      <p:cBhvr additive="base">
                                        <p:cTn id="39" dur="500" fill="hold"/>
                                        <p:tgtEl>
                                          <p:spTgt spid="30"/>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4"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2">
                    <a:lumMod val="25000"/>
                  </a:schemeClr>
                </a:solidFill>
              </a:rPr>
              <a:t>Risk Management Library</a:t>
            </a:r>
            <a:r>
              <a:rPr lang="en-US" baseline="30000" dirty="0">
                <a:solidFill>
                  <a:schemeClr val="bg2">
                    <a:lumMod val="25000"/>
                  </a:schemeClr>
                </a:solidFill>
              </a:rPr>
              <a:t>®</a:t>
            </a:r>
            <a:endParaRPr lang="en-US" b="0" baseline="30000" dirty="0">
              <a:solidFill>
                <a:schemeClr val="bg2">
                  <a:lumMod val="25000"/>
                </a:schemeClr>
              </a:solidFill>
            </a:endParaRPr>
          </a:p>
        </p:txBody>
      </p:sp>
      <p:sp>
        <p:nvSpPr>
          <p:cNvPr id="9" name="Content Placeholder 4"/>
          <p:cNvSpPr txBox="1">
            <a:spLocks/>
          </p:cNvSpPr>
          <p:nvPr/>
        </p:nvSpPr>
        <p:spPr>
          <a:xfrm>
            <a:off x="657378" y="2270760"/>
            <a:ext cx="4151177" cy="3794760"/>
          </a:xfrm>
          <a:prstGeom prst="rect">
            <a:avLst/>
          </a:prstGeom>
          <a:ln>
            <a:noFill/>
          </a:ln>
        </p:spPr>
        <p:txBody>
          <a:bodyPr vert="horz" lIns="94941" tIns="47471" rIns="94941" bIns="47471"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0"/>
              </a:spcBef>
              <a:spcAft>
                <a:spcPts val="1763"/>
              </a:spcAft>
              <a:buClr>
                <a:srgbClr val="F4BD33"/>
              </a:buClr>
              <a:buFont typeface="Wingdings" panose="05000000000000000000" pitchFamily="2" charset="2"/>
              <a:buChar char="§"/>
            </a:pPr>
            <a:endParaRPr lang="en-US" altLang="en-US" sz="1492" dirty="0">
              <a:solidFill>
                <a:srgbClr val="000000"/>
              </a:solidFill>
            </a:endParaRPr>
          </a:p>
        </p:txBody>
      </p:sp>
      <p:sp>
        <p:nvSpPr>
          <p:cNvPr id="8" name="Content Placeholder 23">
            <a:extLst>
              <a:ext uri="{FF2B5EF4-FFF2-40B4-BE49-F238E27FC236}">
                <a16:creationId xmlns:a16="http://schemas.microsoft.com/office/drawing/2014/main" id="{990D95B1-201D-49A4-A461-8D8D6CFA4477}"/>
              </a:ext>
            </a:extLst>
          </p:cNvPr>
          <p:cNvSpPr txBox="1">
            <a:spLocks/>
          </p:cNvSpPr>
          <p:nvPr/>
        </p:nvSpPr>
        <p:spPr>
          <a:xfrm>
            <a:off x="0" y="1015106"/>
            <a:ext cx="12192000" cy="2152636"/>
          </a:xfrm>
          <a:prstGeom prst="rect">
            <a:avLst/>
          </a:prstGeom>
          <a:solidFill>
            <a:schemeClr val="tx2"/>
          </a:solidFill>
          <a:ln w="9525">
            <a:noFill/>
            <a:miter lim="800000"/>
            <a:headEnd/>
            <a:tailEnd/>
          </a:ln>
        </p:spPr>
        <p:txBody>
          <a:bodyPr vert="horz" wrap="square" lIns="365760" tIns="243840" rIns="365760" bIns="243840" numCol="1" anchor="t" anchorCtr="0" compatLnSpc="1">
            <a:prstTxWarp prst="textNoShape">
              <a:avLst/>
            </a:prstTxWarp>
            <a:noAutofit/>
          </a:bodyPr>
          <a:lstStyle>
            <a:lvl1pPr marL="0" indent="0" algn="l" eaLnBrk="1" hangingPunct="1">
              <a:lnSpc>
                <a:spcPts val="2400"/>
              </a:lnSpc>
              <a:spcBef>
                <a:spcPts val="1000"/>
              </a:spcBef>
              <a:spcAft>
                <a:spcPct val="0"/>
              </a:spcAft>
              <a:buClr>
                <a:srgbClr val="FF871F"/>
              </a:buClr>
              <a:buSzPct val="115000"/>
              <a:buFont typeface="Lucida Grande"/>
              <a:buNone/>
              <a:defRPr sz="2200" b="0" i="0" baseline="0">
                <a:solidFill>
                  <a:schemeClr val="bg1"/>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marL="365751">
              <a:lnSpc>
                <a:spcPct val="100000"/>
              </a:lnSpc>
              <a:spcBef>
                <a:spcPct val="0"/>
              </a:spcBef>
              <a:spcAft>
                <a:spcPct val="40000"/>
              </a:spcAft>
              <a:buClrTx/>
              <a:buSzTx/>
            </a:pPr>
            <a:r>
              <a:rPr lang="en-US" sz="2667" b="1" dirty="0">
                <a:solidFill>
                  <a:schemeClr val="accent2"/>
                </a:solidFill>
              </a:rPr>
              <a:t>Enhance your safety program with a multitude of bilingual safety and risk management resources.</a:t>
            </a:r>
          </a:p>
        </p:txBody>
      </p:sp>
      <p:pic>
        <p:nvPicPr>
          <p:cNvPr id="12"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t="19024" b="23081"/>
          <a:stretch/>
        </p:blipFill>
        <p:spPr>
          <a:xfrm>
            <a:off x="1349618" y="2270760"/>
            <a:ext cx="9492767" cy="3848971"/>
          </a:xfrm>
          <a:ln>
            <a:solidFill>
              <a:schemeClr val="bg1">
                <a:lumMod val="50000"/>
              </a:schemeClr>
            </a:solidFill>
          </a:ln>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30344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lumMod val="85000"/>
                    <a:lumOff val="15000"/>
                  </a:schemeClr>
                </a:solidFill>
              </a:rPr>
              <a:t>Labor and Employment Source</a:t>
            </a:r>
            <a:endParaRPr lang="en-US" b="0" baseline="30000" dirty="0">
              <a:solidFill>
                <a:schemeClr val="tx1">
                  <a:lumMod val="85000"/>
                  <a:lumOff val="15000"/>
                </a:schemeClr>
              </a:solidFill>
            </a:endParaRPr>
          </a:p>
        </p:txBody>
      </p:sp>
      <p:sp>
        <p:nvSpPr>
          <p:cNvPr id="9" name="Content Placeholder 4"/>
          <p:cNvSpPr txBox="1">
            <a:spLocks/>
          </p:cNvSpPr>
          <p:nvPr/>
        </p:nvSpPr>
        <p:spPr>
          <a:xfrm>
            <a:off x="657378" y="2270760"/>
            <a:ext cx="4151177" cy="3794760"/>
          </a:xfrm>
          <a:prstGeom prst="rect">
            <a:avLst/>
          </a:prstGeom>
          <a:ln>
            <a:noFill/>
          </a:ln>
        </p:spPr>
        <p:txBody>
          <a:bodyPr vert="horz" lIns="94941" tIns="47471" rIns="94941" bIns="47471" rtlCol="0">
            <a:noAutofit/>
          </a:bodyPr>
          <a:lstStyle>
            <a:lvl1pPr marL="262491" indent="-262491"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1pPr>
            <a:lvl2pPr marL="568731" indent="-218743"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2pPr>
            <a:lvl3pPr marL="874971"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3pPr>
            <a:lvl4pPr marL="1224958"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4pPr>
            <a:lvl5pPr marL="1574946" indent="-174994" algn="l" defTabSz="349988" rtl="0" eaLnBrk="1" latinLnBrk="0" hangingPunct="1">
              <a:spcBef>
                <a:spcPct val="20000"/>
              </a:spcBef>
              <a:buFont typeface="Arial"/>
              <a:buChar char="»"/>
              <a:defRPr sz="1400" kern="1200">
                <a:solidFill>
                  <a:schemeClr val="tx1">
                    <a:lumMod val="50000"/>
                    <a:lumOff val="50000"/>
                  </a:schemeClr>
                </a:solidFill>
                <a:latin typeface="Tahoma"/>
                <a:ea typeface="+mn-ea"/>
                <a:cs typeface="Tahoma"/>
              </a:defRPr>
            </a:lvl5pPr>
            <a:lvl6pPr marL="1924934" indent="-174994" algn="l" defTabSz="349988" rtl="0" eaLnBrk="1" latinLnBrk="0" hangingPunct="1">
              <a:spcBef>
                <a:spcPct val="20000"/>
              </a:spcBef>
              <a:buFont typeface="Arial"/>
              <a:buChar char="•"/>
              <a:defRPr sz="1500" kern="1200">
                <a:solidFill>
                  <a:schemeClr val="tx1"/>
                </a:solidFill>
                <a:latin typeface="+mn-lt"/>
                <a:ea typeface="+mn-ea"/>
                <a:cs typeface="+mn-cs"/>
              </a:defRPr>
            </a:lvl6pPr>
            <a:lvl7pPr marL="2274922" indent="-174994" algn="l" defTabSz="349988" rtl="0" eaLnBrk="1" latinLnBrk="0" hangingPunct="1">
              <a:spcBef>
                <a:spcPct val="20000"/>
              </a:spcBef>
              <a:buFont typeface="Arial"/>
              <a:buChar char="•"/>
              <a:defRPr sz="1500" kern="1200">
                <a:solidFill>
                  <a:schemeClr val="tx1"/>
                </a:solidFill>
                <a:latin typeface="+mn-lt"/>
                <a:ea typeface="+mn-ea"/>
                <a:cs typeface="+mn-cs"/>
              </a:defRPr>
            </a:lvl7pPr>
            <a:lvl8pPr marL="2624910" indent="-174994" algn="l" defTabSz="349988" rtl="0" eaLnBrk="1" latinLnBrk="0" hangingPunct="1">
              <a:spcBef>
                <a:spcPct val="20000"/>
              </a:spcBef>
              <a:buFont typeface="Arial"/>
              <a:buChar char="•"/>
              <a:defRPr sz="1500" kern="1200">
                <a:solidFill>
                  <a:schemeClr val="tx1"/>
                </a:solidFill>
                <a:latin typeface="+mn-lt"/>
                <a:ea typeface="+mn-ea"/>
                <a:cs typeface="+mn-cs"/>
              </a:defRPr>
            </a:lvl8pPr>
            <a:lvl9pPr marL="2974899" indent="-174994" algn="l" defTabSz="349988"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0"/>
              </a:spcBef>
              <a:spcAft>
                <a:spcPts val="1763"/>
              </a:spcAft>
              <a:buClr>
                <a:srgbClr val="F4BD33"/>
              </a:buClr>
              <a:buFont typeface="Wingdings" panose="05000000000000000000" pitchFamily="2" charset="2"/>
              <a:buChar char="§"/>
            </a:pPr>
            <a:endParaRPr lang="en-US" altLang="en-US" sz="1492" dirty="0">
              <a:solidFill>
                <a:srgbClr val="000000"/>
              </a:solidFill>
            </a:endParaRPr>
          </a:p>
        </p:txBody>
      </p:sp>
      <p:sp>
        <p:nvSpPr>
          <p:cNvPr id="8" name="Content Placeholder 23">
            <a:extLst>
              <a:ext uri="{FF2B5EF4-FFF2-40B4-BE49-F238E27FC236}">
                <a16:creationId xmlns:a16="http://schemas.microsoft.com/office/drawing/2014/main" id="{990D95B1-201D-49A4-A461-8D8D6CFA4477}"/>
              </a:ext>
            </a:extLst>
          </p:cNvPr>
          <p:cNvSpPr txBox="1">
            <a:spLocks/>
          </p:cNvSpPr>
          <p:nvPr/>
        </p:nvSpPr>
        <p:spPr>
          <a:xfrm>
            <a:off x="0" y="2116810"/>
            <a:ext cx="12192000" cy="2624380"/>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defPPr>
              <a:defRPr lang="en-US"/>
            </a:defPPr>
            <a:lvl1pPr marL="274320" lvl="0" indent="0" algn="l" eaLnBrk="1" hangingPunct="1">
              <a:lnSpc>
                <a:spcPct val="100000"/>
              </a:lnSpc>
              <a:buClrTx/>
              <a:buSzTx/>
              <a:buFont typeface="Lucida Grande"/>
              <a:buNone/>
              <a:defRPr sz="2000" b="1" i="0" baseline="0">
                <a:solidFill>
                  <a:srgbClr val="F4BD33"/>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endParaRPr lang="en-US" sz="2667" dirty="0"/>
          </a:p>
        </p:txBody>
      </p:sp>
      <p:pic>
        <p:nvPicPr>
          <p:cNvPr id="13" name="Content Placeholder 12">
            <a:extLst>
              <a:ext uri="{FF2B5EF4-FFF2-40B4-BE49-F238E27FC236}">
                <a16:creationId xmlns:a16="http://schemas.microsoft.com/office/drawing/2014/main" id="{6F22C7AE-25C2-454E-84D9-14615934DF5C}"/>
              </a:ext>
            </a:extLst>
          </p:cNvPr>
          <p:cNvPicPr>
            <a:picLocks noGrp="1" noChangeAspect="1"/>
          </p:cNvPicPr>
          <p:nvPr>
            <p:ph idx="1"/>
          </p:nvPr>
        </p:nvPicPr>
        <p:blipFill>
          <a:blip r:embed="rId4"/>
          <a:stretch>
            <a:fillRect/>
          </a:stretch>
        </p:blipFill>
        <p:spPr>
          <a:xfrm>
            <a:off x="5716252" y="1015107"/>
            <a:ext cx="6071467" cy="4827787"/>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9FAC9476-56E7-4A0A-854F-9994881EF4A0}"/>
              </a:ext>
            </a:extLst>
          </p:cNvPr>
          <p:cNvPicPr>
            <a:picLocks noChangeAspect="1"/>
          </p:cNvPicPr>
          <p:nvPr/>
        </p:nvPicPr>
        <p:blipFill rotWithShape="1">
          <a:blip r:embed="rId5"/>
          <a:srcRect l="26270" t="16349" r="7348"/>
          <a:stretch/>
        </p:blipFill>
        <p:spPr>
          <a:xfrm>
            <a:off x="6120537" y="1760173"/>
            <a:ext cx="5434692" cy="4413071"/>
          </a:xfrm>
          <a:prstGeom prst="rect">
            <a:avLst/>
          </a:prstGeom>
          <a:effectLst>
            <a:outerShdw blurRad="63500" sx="102000" sy="102000" algn="ctr" rotWithShape="0">
              <a:prstClr val="black">
                <a:alpha val="40000"/>
              </a:prstClr>
            </a:outerShdw>
          </a:effectLst>
        </p:spPr>
      </p:pic>
      <p:sp>
        <p:nvSpPr>
          <p:cNvPr id="7" name="Content Placeholder 23">
            <a:extLst>
              <a:ext uri="{FF2B5EF4-FFF2-40B4-BE49-F238E27FC236}">
                <a16:creationId xmlns:a16="http://schemas.microsoft.com/office/drawing/2014/main" id="{B39AE9BA-C08B-42A3-8587-B83097228F0F}"/>
              </a:ext>
            </a:extLst>
          </p:cNvPr>
          <p:cNvSpPr txBox="1">
            <a:spLocks/>
          </p:cNvSpPr>
          <p:nvPr/>
        </p:nvSpPr>
        <p:spPr>
          <a:xfrm>
            <a:off x="5004" y="2116810"/>
            <a:ext cx="6071467" cy="2624380"/>
          </a:xfrm>
          <a:prstGeom prst="rect">
            <a:avLst/>
          </a:prstGeom>
          <a:noFill/>
          <a:ln w="9525">
            <a:noFill/>
            <a:miter lim="800000"/>
            <a:headEnd/>
            <a:tailEnd/>
          </a:ln>
        </p:spPr>
        <p:txBody>
          <a:bodyPr vert="horz" wrap="square" lIns="365760" tIns="243840" rIns="365760" bIns="243840" numCol="1" anchor="ctr" anchorCtr="0" compatLnSpc="1">
            <a:prstTxWarp prst="textNoShape">
              <a:avLst/>
            </a:prstTxWarp>
            <a:noAutofit/>
          </a:bodyPr>
          <a:lstStyle>
            <a:defPPr>
              <a:defRPr lang="en-US"/>
            </a:defPPr>
            <a:lvl1pPr marL="274320" lvl="0" indent="0" algn="l" eaLnBrk="1" hangingPunct="1">
              <a:lnSpc>
                <a:spcPct val="100000"/>
              </a:lnSpc>
              <a:buClrTx/>
              <a:buSzTx/>
              <a:buFont typeface="Lucida Grande"/>
              <a:buNone/>
              <a:defRPr sz="2000" b="1" i="0" baseline="0">
                <a:solidFill>
                  <a:srgbClr val="F4BD33"/>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marL="243834"/>
            <a:r>
              <a:rPr lang="en-US" sz="2667" dirty="0">
                <a:solidFill>
                  <a:schemeClr val="accent2"/>
                </a:solidFill>
              </a:rPr>
              <a:t>Connects you with essential human resources documents, tools, and insights.</a:t>
            </a:r>
          </a:p>
        </p:txBody>
      </p:sp>
    </p:spTree>
    <p:custDataLst>
      <p:tags r:id="rId1"/>
    </p:custDataLst>
    <p:extLst>
      <p:ext uri="{BB962C8B-B14F-4D97-AF65-F5344CB8AC3E}">
        <p14:creationId xmlns:p14="http://schemas.microsoft.com/office/powerpoint/2010/main" val="406202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sz="quarter" idx="12"/>
          </p:nvPr>
        </p:nvSpPr>
        <p:spPr>
          <a:xfrm>
            <a:off x="3017520" y="1828800"/>
            <a:ext cx="7512220" cy="3836113"/>
          </a:xfrm>
          <a:noFill/>
        </p:spPr>
        <p:txBody>
          <a:bodyPr>
            <a:noAutofit/>
          </a:bodyPr>
          <a:lstStyle/>
          <a:p>
            <a:pPr>
              <a:spcBef>
                <a:spcPts val="0"/>
              </a:spcBef>
              <a:defRPr/>
            </a:pPr>
            <a:r>
              <a:rPr lang="en-US" sz="2400" dirty="0">
                <a:solidFill>
                  <a:schemeClr val="accent2"/>
                </a:solidFill>
              </a:rPr>
              <a:t>Additional Services:</a:t>
            </a:r>
          </a:p>
          <a:p>
            <a:pPr>
              <a:lnSpc>
                <a:spcPct val="80000"/>
              </a:lnSpc>
              <a:spcBef>
                <a:spcPts val="0"/>
              </a:spcBef>
              <a:defRPr/>
            </a:pPr>
            <a:endParaRPr lang="en-US" sz="1050" dirty="0"/>
          </a:p>
          <a:p>
            <a:pPr marL="384048" lvl="1" indent="-384048">
              <a:spcBef>
                <a:spcPts val="1600"/>
              </a:spcBef>
              <a:spcAft>
                <a:spcPts val="0"/>
              </a:spcAft>
              <a:buClr>
                <a:schemeClr val="accent2"/>
              </a:buClr>
              <a:buFont typeface="Wingdings" panose="05000000000000000000" pitchFamily="2" charset="2"/>
              <a:buChar char="ü"/>
              <a:defRPr/>
            </a:pPr>
            <a:r>
              <a:rPr lang="en-US" sz="1800" b="0" dirty="0">
                <a:solidFill>
                  <a:schemeClr val="bg1"/>
                </a:solidFill>
                <a:ea typeface="ＭＳ Ｐゴシック" charset="0"/>
              </a:rPr>
              <a:t>Daily webinars to help train your client’s staff to use the Risk Management Center</a:t>
            </a:r>
          </a:p>
          <a:p>
            <a:pPr marL="384048" lvl="1" indent="-384048">
              <a:spcBef>
                <a:spcPts val="1600"/>
              </a:spcBef>
              <a:buClr>
                <a:schemeClr val="accent2"/>
              </a:buClr>
              <a:buFont typeface="Wingdings" panose="05000000000000000000" pitchFamily="2" charset="2"/>
              <a:buChar char="ü"/>
              <a:defRPr/>
            </a:pPr>
            <a:r>
              <a:rPr lang="en-US" sz="1800" b="0" dirty="0">
                <a:solidFill>
                  <a:schemeClr val="bg1"/>
                </a:solidFill>
                <a:ea typeface="ＭＳ Ｐゴシック" charset="0"/>
              </a:rPr>
              <a:t>Full support </a:t>
            </a:r>
          </a:p>
          <a:p>
            <a:pPr marL="384048" lvl="1" indent="-384048">
              <a:spcBef>
                <a:spcPts val="1600"/>
              </a:spcBef>
              <a:spcAft>
                <a:spcPts val="0"/>
              </a:spcAft>
              <a:buClr>
                <a:schemeClr val="accent2"/>
              </a:buClr>
              <a:buFont typeface="Wingdings" panose="05000000000000000000" pitchFamily="2" charset="2"/>
              <a:buChar char="ü"/>
              <a:defRPr/>
            </a:pPr>
            <a:r>
              <a:rPr lang="en-US" sz="1800" b="0" dirty="0">
                <a:solidFill>
                  <a:schemeClr val="bg1"/>
                </a:solidFill>
                <a:ea typeface="ＭＳ Ｐゴシック" charset="0"/>
              </a:rPr>
              <a:t>Branded weekly training shorts and helpful safety tips </a:t>
            </a:r>
          </a:p>
          <a:p>
            <a:pPr marL="384048" lvl="1" indent="-384048">
              <a:spcBef>
                <a:spcPts val="1600"/>
              </a:spcBef>
              <a:buClr>
                <a:schemeClr val="accent2"/>
              </a:buClr>
              <a:buFont typeface="Wingdings" panose="05000000000000000000" pitchFamily="2" charset="2"/>
              <a:buChar char="ü"/>
              <a:defRPr/>
            </a:pPr>
            <a:r>
              <a:rPr lang="en-US" sz="1800" b="0" dirty="0">
                <a:solidFill>
                  <a:schemeClr val="bg1"/>
                </a:solidFill>
                <a:ea typeface="ＭＳ Ｐゴシック" charset="0"/>
              </a:rPr>
              <a:t>Access to experts for specific questions and concerns with Ask an Expert</a:t>
            </a:r>
          </a:p>
          <a:p>
            <a:pPr marL="384048" lvl="1" indent="-384048">
              <a:spcBef>
                <a:spcPts val="1600"/>
              </a:spcBef>
              <a:buClr>
                <a:schemeClr val="accent2"/>
              </a:buClr>
              <a:buFont typeface="Wingdings" panose="05000000000000000000" pitchFamily="2" charset="2"/>
              <a:buChar char="ü"/>
              <a:defRPr/>
            </a:pPr>
            <a:r>
              <a:rPr lang="en-US" sz="1800" b="0" dirty="0">
                <a:solidFill>
                  <a:schemeClr val="bg1"/>
                </a:solidFill>
                <a:ea typeface="ＭＳ Ｐゴシック" charset="0"/>
              </a:rPr>
              <a:t>Customize online training needs with the Custom Online Training Service</a:t>
            </a:r>
          </a:p>
          <a:p>
            <a:pPr marL="384048" lvl="1" indent="-384048">
              <a:spcBef>
                <a:spcPts val="1600"/>
              </a:spcBef>
              <a:buClr>
                <a:schemeClr val="accent2"/>
              </a:buClr>
              <a:buFont typeface="Wingdings" panose="05000000000000000000" pitchFamily="2" charset="2"/>
              <a:buChar char="ü"/>
              <a:defRPr/>
            </a:pPr>
            <a:r>
              <a:rPr lang="en-US" sz="1800" b="0" dirty="0">
                <a:solidFill>
                  <a:schemeClr val="bg1"/>
                </a:solidFill>
                <a:ea typeface="ＭＳ Ｐゴシック" charset="0"/>
              </a:rPr>
              <a:t>Database Management Services</a:t>
            </a:r>
          </a:p>
        </p:txBody>
      </p:sp>
      <p:sp>
        <p:nvSpPr>
          <p:cNvPr id="62465" name="Title 8"/>
          <p:cNvSpPr>
            <a:spLocks noGrp="1"/>
          </p:cNvSpPr>
          <p:nvPr>
            <p:ph type="title"/>
          </p:nvPr>
        </p:nvSpPr>
        <p:spPr/>
        <p:txBody>
          <a:bodyPr/>
          <a:lstStyle/>
          <a:p>
            <a:pPr eaLnBrk="1" hangingPunct="1"/>
            <a:r>
              <a:rPr lang="en-US" altLang="en-US" dirty="0"/>
              <a:t>Excellence in Service</a:t>
            </a:r>
          </a:p>
        </p:txBody>
      </p:sp>
      <p:sp>
        <p:nvSpPr>
          <p:cNvPr id="5" name="TextBox 4">
            <a:extLst>
              <a:ext uri="{FF2B5EF4-FFF2-40B4-BE49-F238E27FC236}">
                <a16:creationId xmlns:a16="http://schemas.microsoft.com/office/drawing/2014/main" id="{FB701AB7-BE78-49A5-87B9-63F9CE746215}"/>
              </a:ext>
            </a:extLst>
          </p:cNvPr>
          <p:cNvSpPr txBox="1"/>
          <p:nvPr/>
        </p:nvSpPr>
        <p:spPr>
          <a:xfrm>
            <a:off x="9701959" y="2414511"/>
            <a:ext cx="2009029" cy="686908"/>
          </a:xfrm>
          <a:prstGeom prst="roundRect">
            <a:avLst/>
          </a:prstGeom>
          <a:solidFill>
            <a:schemeClr val="accent2"/>
          </a:solidFill>
        </p:spPr>
        <p:style>
          <a:lnRef idx="0">
            <a:schemeClr val="lt1">
              <a:hueOff val="0"/>
              <a:satOff val="0"/>
              <a:lumOff val="0"/>
              <a:alphaOff val="0"/>
            </a:schemeClr>
          </a:lnRef>
          <a:fillRef idx="3">
            <a:schemeClr val="accent1">
              <a:shade val="50000"/>
              <a:hueOff val="397776"/>
              <a:satOff val="-44613"/>
              <a:lumOff val="34835"/>
              <a:alphaOff val="0"/>
            </a:schemeClr>
          </a:fillRef>
          <a:effectRef idx="2">
            <a:schemeClr val="accent1">
              <a:shade val="50000"/>
              <a:hueOff val="397776"/>
              <a:satOff val="-44613"/>
              <a:lumOff val="34835"/>
              <a:alphaOff val="0"/>
            </a:schemeClr>
          </a:effectRef>
          <a:fontRef idx="minor">
            <a:schemeClr val="lt1"/>
          </a:fontRef>
        </p:style>
        <p:txBody>
          <a:bodyPr rtlCol="0" anchor="ctr"/>
          <a:lstStyle>
            <a:defPPr>
              <a:defRPr lang="en-US"/>
            </a:defPPr>
            <a:lvl1pPr>
              <a:defRPr sz="1100" b="1">
                <a:solidFill>
                  <a:schemeClr val="tx1"/>
                </a:solidFill>
                <a:cs typeface="Tahom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467" dirty="0">
                <a:solidFill>
                  <a:schemeClr val="bg1"/>
                </a:solidFill>
                <a:hlinkClick r:id="rId4">
                  <a:extLst>
                    <a:ext uri="{A12FA001-AC4F-418D-AE19-62706E023703}">
                      <ahyp:hlinkClr xmlns:ahyp="http://schemas.microsoft.com/office/drawing/2018/hyperlinkcolor" val="tx"/>
                    </a:ext>
                  </a:extLst>
                </a:hlinkClick>
              </a:rPr>
              <a:t>Daily Platform </a:t>
            </a:r>
          </a:p>
          <a:p>
            <a:pPr algn="ctr"/>
            <a:r>
              <a:rPr lang="en-US" sz="1467" dirty="0">
                <a:solidFill>
                  <a:schemeClr val="bg1"/>
                </a:solidFill>
                <a:hlinkClick r:id="rId4">
                  <a:extLst>
                    <a:ext uri="{A12FA001-AC4F-418D-AE19-62706E023703}">
                      <ahyp:hlinkClr xmlns:ahyp="http://schemas.microsoft.com/office/drawing/2018/hyperlinkcolor" val="tx"/>
                    </a:ext>
                  </a:extLst>
                </a:hlinkClick>
              </a:rPr>
              <a:t>Training Webinars</a:t>
            </a:r>
            <a:endParaRPr lang="en-US" sz="1467" dirty="0">
              <a:solidFill>
                <a:schemeClr val="bg1"/>
              </a:solidFill>
            </a:endParaRPr>
          </a:p>
        </p:txBody>
      </p:sp>
    </p:spTree>
    <p:custDataLst>
      <p:tags r:id="rId1"/>
    </p:custDataLst>
    <p:extLst>
      <p:ext uri="{BB962C8B-B14F-4D97-AF65-F5344CB8AC3E}">
        <p14:creationId xmlns:p14="http://schemas.microsoft.com/office/powerpoint/2010/main" val="202372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rrowheads="1"/>
          </p:cNvSpPr>
          <p:nvPr>
            <p:ph type="title"/>
          </p:nvPr>
        </p:nvSpPr>
        <p:spPr>
          <a:xfrm>
            <a:off x="473074" y="346208"/>
            <a:ext cx="11237914" cy="1148364"/>
          </a:xfrm>
        </p:spPr>
        <p:txBody>
          <a:bodyPr/>
          <a:lstStyle/>
          <a:p>
            <a:pPr eaLnBrk="1" hangingPunct="1"/>
            <a:r>
              <a:rPr lang="en-US" dirty="0">
                <a:solidFill>
                  <a:schemeClr val="tx1">
                    <a:lumMod val="85000"/>
                    <a:lumOff val="15000"/>
                  </a:schemeClr>
                </a:solidFill>
                <a:ea typeface="MS PGothic" charset="0"/>
              </a:rPr>
              <a:t>We Help You Sell and Create Exit Barriers</a:t>
            </a:r>
          </a:p>
        </p:txBody>
      </p:sp>
      <p:sp>
        <p:nvSpPr>
          <p:cNvPr id="53251" name="Rectangle 3"/>
          <p:cNvSpPr>
            <a:spLocks noGrp="1" noChangeArrowheads="1"/>
          </p:cNvSpPr>
          <p:nvPr>
            <p:ph sz="quarter" idx="14"/>
          </p:nvPr>
        </p:nvSpPr>
        <p:spPr>
          <a:xfrm>
            <a:off x="473074" y="1911926"/>
            <a:ext cx="10575926" cy="4072631"/>
          </a:xfrm>
        </p:spPr>
        <p:txBody>
          <a:bodyPr>
            <a:noAutofit/>
          </a:bodyPr>
          <a:lstStyle/>
          <a:p>
            <a:pPr marL="475827" indent="-475827">
              <a:buClr>
                <a:schemeClr val="accent2"/>
              </a:buClr>
              <a:buFont typeface="+mj-lt"/>
              <a:buAutoNum type="arabicPeriod"/>
              <a:defRPr/>
            </a:pPr>
            <a:r>
              <a:rPr lang="en-US" sz="2133" dirty="0"/>
              <a:t>What kind of assistance do you currently get to highlight problem areas and provide solutions?</a:t>
            </a:r>
          </a:p>
          <a:p>
            <a:pPr marL="475827" indent="-475827">
              <a:buClr>
                <a:schemeClr val="accent2"/>
              </a:buClr>
              <a:buFont typeface="+mj-lt"/>
              <a:buAutoNum type="arabicPeriod"/>
              <a:defRPr/>
            </a:pPr>
            <a:r>
              <a:rPr lang="en-US" sz="2133" dirty="0"/>
              <a:t>How do you track incidents for frequency or possible severity?</a:t>
            </a:r>
          </a:p>
          <a:p>
            <a:pPr marL="475827" indent="-475827">
              <a:buClr>
                <a:schemeClr val="accent2"/>
              </a:buClr>
              <a:buFont typeface="+mj-lt"/>
              <a:buAutoNum type="arabicPeriod"/>
              <a:defRPr/>
            </a:pPr>
            <a:r>
              <a:rPr lang="en-US" sz="2133" dirty="0"/>
              <a:t>Who helps you prepare training programs when you notice an increase in certain types of incidents?</a:t>
            </a:r>
          </a:p>
          <a:p>
            <a:pPr marL="475827" indent="-475827">
              <a:buClr>
                <a:schemeClr val="accent2"/>
              </a:buClr>
              <a:buFont typeface="+mj-lt"/>
              <a:buAutoNum type="arabicPeriod"/>
              <a:defRPr/>
            </a:pPr>
            <a:r>
              <a:rPr lang="en-US" sz="2133" dirty="0"/>
              <a:t>What does your current Payroll Service Provider do to assist?</a:t>
            </a:r>
          </a:p>
          <a:p>
            <a:pPr marL="475827" indent="-475827">
              <a:buClr>
                <a:schemeClr val="accent2"/>
              </a:buClr>
              <a:buFont typeface="+mj-lt"/>
              <a:buAutoNum type="arabicPeriod"/>
              <a:defRPr/>
            </a:pPr>
            <a:r>
              <a:rPr lang="en-US" sz="2133" dirty="0"/>
              <a:t>Do they have a tool like the RMC they provide to you?</a:t>
            </a:r>
          </a:p>
        </p:txBody>
      </p:sp>
      <p:sp>
        <p:nvSpPr>
          <p:cNvPr id="4" name="Content Placeholder 23">
            <a:extLst>
              <a:ext uri="{FF2B5EF4-FFF2-40B4-BE49-F238E27FC236}">
                <a16:creationId xmlns:a16="http://schemas.microsoft.com/office/drawing/2014/main" id="{E8A2983C-D410-49D1-AAE9-A049CE05A96C}"/>
              </a:ext>
            </a:extLst>
          </p:cNvPr>
          <p:cNvSpPr txBox="1">
            <a:spLocks/>
          </p:cNvSpPr>
          <p:nvPr/>
        </p:nvSpPr>
        <p:spPr>
          <a:xfrm>
            <a:off x="0" y="1028557"/>
            <a:ext cx="12192000" cy="745065"/>
          </a:xfrm>
          <a:prstGeom prst="rect">
            <a:avLst/>
          </a:prstGeom>
          <a:solidFill>
            <a:schemeClr val="tx2"/>
          </a:solidFill>
          <a:ln w="9525">
            <a:noFill/>
            <a:miter lim="800000"/>
            <a:headEnd/>
            <a:tailEnd/>
          </a:ln>
        </p:spPr>
        <p:txBody>
          <a:bodyPr vert="horz" wrap="square" lIns="365760" tIns="243840" rIns="365760" bIns="243840" numCol="1" anchor="ctr" anchorCtr="0" compatLnSpc="1">
            <a:prstTxWarp prst="textNoShape">
              <a:avLst/>
            </a:prstTxWarp>
            <a:noAutofit/>
          </a:bodyPr>
          <a:lstStyle>
            <a:defPPr>
              <a:defRPr lang="en-US"/>
            </a:defPPr>
            <a:lvl1pPr marL="274320" lvl="0" indent="0" algn="l" eaLnBrk="1" hangingPunct="1">
              <a:lnSpc>
                <a:spcPct val="100000"/>
              </a:lnSpc>
              <a:buClrTx/>
              <a:buSzTx/>
              <a:buFont typeface="Lucida Grande"/>
              <a:buNone/>
              <a:defRPr sz="2000" b="1" i="0" baseline="0">
                <a:solidFill>
                  <a:srgbClr val="F4BD33"/>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r>
              <a:rPr lang="en-US" sz="2667" dirty="0">
                <a:solidFill>
                  <a:schemeClr val="accent2"/>
                </a:solidFill>
              </a:rPr>
              <a:t>Sample leverage questions for your clients:</a:t>
            </a:r>
          </a:p>
        </p:txBody>
      </p:sp>
    </p:spTree>
    <p:custDataLst>
      <p:tags r:id="rId1"/>
    </p:custDataLst>
    <p:extLst>
      <p:ext uri="{BB962C8B-B14F-4D97-AF65-F5344CB8AC3E}">
        <p14:creationId xmlns:p14="http://schemas.microsoft.com/office/powerpoint/2010/main" val="338031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3251">
                                            <p:txEl>
                                              <p:pRg st="0" end="0"/>
                                            </p:txEl>
                                          </p:spTgt>
                                        </p:tgtEl>
                                        <p:attrNameLst>
                                          <p:attrName>style.visibility</p:attrName>
                                        </p:attrNameLst>
                                      </p:cBhvr>
                                      <p:to>
                                        <p:strVal val="visible"/>
                                      </p:to>
                                    </p:set>
                                    <p:animEffect transition="in" filter="fade">
                                      <p:cBhvr>
                                        <p:cTn id="14" dur="500"/>
                                        <p:tgtEl>
                                          <p:spTgt spid="53251">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500"/>
                                  </p:stCondLst>
                                  <p:childTnLst>
                                    <p:set>
                                      <p:cBhvr>
                                        <p:cTn id="17" dur="1" fill="hold">
                                          <p:stCondLst>
                                            <p:cond delay="0"/>
                                          </p:stCondLst>
                                        </p:cTn>
                                        <p:tgtEl>
                                          <p:spTgt spid="53251">
                                            <p:txEl>
                                              <p:pRg st="1" end="1"/>
                                            </p:txEl>
                                          </p:spTgt>
                                        </p:tgtEl>
                                        <p:attrNameLst>
                                          <p:attrName>style.visibility</p:attrName>
                                        </p:attrNameLst>
                                      </p:cBhvr>
                                      <p:to>
                                        <p:strVal val="visible"/>
                                      </p:to>
                                    </p:set>
                                    <p:animEffect transition="in" filter="fade">
                                      <p:cBhvr>
                                        <p:cTn id="18" dur="500"/>
                                        <p:tgtEl>
                                          <p:spTgt spid="53251">
                                            <p:txEl>
                                              <p:pRg st="1" end="1"/>
                                            </p:txEl>
                                          </p:spTgt>
                                        </p:tgtEl>
                                      </p:cBhvr>
                                    </p:animEffect>
                                  </p:childTnLst>
                                </p:cTn>
                              </p:par>
                            </p:childTnLst>
                          </p:cTn>
                        </p:par>
                        <p:par>
                          <p:cTn id="19" fill="hold">
                            <p:stCondLst>
                              <p:cond delay="2500"/>
                            </p:stCondLst>
                            <p:childTnLst>
                              <p:par>
                                <p:cTn id="20" presetID="10" presetClass="entr" presetSubtype="0" fill="hold" grpId="0" nodeType="afterEffect">
                                  <p:stCondLst>
                                    <p:cond delay="500"/>
                                  </p:stCondLst>
                                  <p:childTnLst>
                                    <p:set>
                                      <p:cBhvr>
                                        <p:cTn id="21" dur="1" fill="hold">
                                          <p:stCondLst>
                                            <p:cond delay="0"/>
                                          </p:stCondLst>
                                        </p:cTn>
                                        <p:tgtEl>
                                          <p:spTgt spid="53251">
                                            <p:txEl>
                                              <p:pRg st="2" end="2"/>
                                            </p:txEl>
                                          </p:spTgt>
                                        </p:tgtEl>
                                        <p:attrNameLst>
                                          <p:attrName>style.visibility</p:attrName>
                                        </p:attrNameLst>
                                      </p:cBhvr>
                                      <p:to>
                                        <p:strVal val="visible"/>
                                      </p:to>
                                    </p:set>
                                    <p:animEffect transition="in" filter="fade">
                                      <p:cBhvr>
                                        <p:cTn id="22" dur="500"/>
                                        <p:tgtEl>
                                          <p:spTgt spid="53251">
                                            <p:txEl>
                                              <p:pRg st="2" end="2"/>
                                            </p:txEl>
                                          </p:spTgt>
                                        </p:tgtEl>
                                      </p:cBhvr>
                                    </p:animEffect>
                                  </p:childTnLst>
                                </p:cTn>
                              </p:par>
                            </p:childTnLst>
                          </p:cTn>
                        </p:par>
                        <p:par>
                          <p:cTn id="23" fill="hold">
                            <p:stCondLst>
                              <p:cond delay="3500"/>
                            </p:stCondLst>
                            <p:childTnLst>
                              <p:par>
                                <p:cTn id="24" presetID="10" presetClass="entr" presetSubtype="0" fill="hold" grpId="0" nodeType="afterEffect">
                                  <p:stCondLst>
                                    <p:cond delay="500"/>
                                  </p:stCondLst>
                                  <p:childTnLst>
                                    <p:set>
                                      <p:cBhvr>
                                        <p:cTn id="25" dur="1" fill="hold">
                                          <p:stCondLst>
                                            <p:cond delay="0"/>
                                          </p:stCondLst>
                                        </p:cTn>
                                        <p:tgtEl>
                                          <p:spTgt spid="53251">
                                            <p:txEl>
                                              <p:pRg st="3" end="3"/>
                                            </p:txEl>
                                          </p:spTgt>
                                        </p:tgtEl>
                                        <p:attrNameLst>
                                          <p:attrName>style.visibility</p:attrName>
                                        </p:attrNameLst>
                                      </p:cBhvr>
                                      <p:to>
                                        <p:strVal val="visible"/>
                                      </p:to>
                                    </p:set>
                                    <p:animEffect transition="in" filter="fade">
                                      <p:cBhvr>
                                        <p:cTn id="26" dur="500"/>
                                        <p:tgtEl>
                                          <p:spTgt spid="53251">
                                            <p:txEl>
                                              <p:pRg st="3" end="3"/>
                                            </p:txEl>
                                          </p:spTgt>
                                        </p:tgtEl>
                                      </p:cBhvr>
                                    </p:animEffect>
                                  </p:childTnLst>
                                </p:cTn>
                              </p:par>
                            </p:childTnLst>
                          </p:cTn>
                        </p:par>
                        <p:par>
                          <p:cTn id="27" fill="hold">
                            <p:stCondLst>
                              <p:cond delay="4500"/>
                            </p:stCondLst>
                            <p:childTnLst>
                              <p:par>
                                <p:cTn id="28" presetID="10" presetClass="entr" presetSubtype="0" fill="hold" grpId="0" nodeType="afterEffect">
                                  <p:stCondLst>
                                    <p:cond delay="500"/>
                                  </p:stCondLst>
                                  <p:childTnLst>
                                    <p:set>
                                      <p:cBhvr>
                                        <p:cTn id="29" dur="1" fill="hold">
                                          <p:stCondLst>
                                            <p:cond delay="0"/>
                                          </p:stCondLst>
                                        </p:cTn>
                                        <p:tgtEl>
                                          <p:spTgt spid="53251">
                                            <p:txEl>
                                              <p:pRg st="4" end="4"/>
                                            </p:txEl>
                                          </p:spTgt>
                                        </p:tgtEl>
                                        <p:attrNameLst>
                                          <p:attrName>style.visibility</p:attrName>
                                        </p:attrNameLst>
                                      </p:cBhvr>
                                      <p:to>
                                        <p:strVal val="visible"/>
                                      </p:to>
                                    </p:set>
                                    <p:animEffect transition="in" filter="fade">
                                      <p:cBhvr>
                                        <p:cTn id="30" dur="500"/>
                                        <p:tgtEl>
                                          <p:spTgt spid="53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uiExpand="1" build="p"/>
      <p:bldP spid="4"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85000"/>
                    <a:lumOff val="15000"/>
                  </a:schemeClr>
                </a:solidFill>
              </a:rPr>
              <a:t>Diagnose the Prospect</a:t>
            </a:r>
          </a:p>
        </p:txBody>
      </p:sp>
      <p:sp>
        <p:nvSpPr>
          <p:cNvPr id="23" name="Freeform 22"/>
          <p:cNvSpPr/>
          <p:nvPr/>
        </p:nvSpPr>
        <p:spPr>
          <a:xfrm>
            <a:off x="636383" y="1111896"/>
            <a:ext cx="3169920" cy="4790309"/>
          </a:xfrm>
          <a:prstGeom prst="rect">
            <a:avLst/>
          </a:prstGeom>
          <a:solidFill>
            <a:schemeClr val="tx2"/>
          </a:solidFill>
        </p:spPr>
        <p:style>
          <a:lnRef idx="0">
            <a:schemeClr val="lt1">
              <a:hueOff val="0"/>
              <a:satOff val="0"/>
              <a:lumOff val="0"/>
              <a:alphaOff val="0"/>
            </a:schemeClr>
          </a:lnRef>
          <a:fillRef idx="3">
            <a:schemeClr val="accent1">
              <a:shade val="50000"/>
              <a:hueOff val="0"/>
              <a:satOff val="0"/>
              <a:lumOff val="0"/>
              <a:alphaOff val="0"/>
            </a:schemeClr>
          </a:fillRef>
          <a:effectRef idx="2">
            <a:schemeClr val="accent1">
              <a:shade val="50000"/>
              <a:hueOff val="0"/>
              <a:satOff val="0"/>
              <a:lumOff val="0"/>
              <a:alphaOff val="0"/>
            </a:schemeClr>
          </a:effectRef>
          <a:fontRef idx="minor">
            <a:schemeClr val="lt1"/>
          </a:fontRef>
        </p:style>
        <p:txBody>
          <a:bodyPr spcFirstLastPara="0" vert="horz" wrap="square" lIns="163576" tIns="2065189" rIns="163576" bIns="1114384" numCol="1" spcCol="1270" anchor="t" anchorCtr="1">
            <a:noAutofit/>
          </a:bodyPr>
          <a:lstStyle/>
          <a:p>
            <a:pPr defTabSz="1022325">
              <a:lnSpc>
                <a:spcPct val="90000"/>
              </a:lnSpc>
              <a:spcAft>
                <a:spcPct val="35000"/>
              </a:spcAft>
            </a:pPr>
            <a:r>
              <a:rPr lang="en-US" sz="2300" b="1" dirty="0">
                <a:solidFill>
                  <a:schemeClr val="bg1"/>
                </a:solidFill>
                <a:latin typeface="Arial" panose="020B0604020202020204" pitchFamily="34" charset="0"/>
                <a:cs typeface="Arial" panose="020B0604020202020204" pitchFamily="34" charset="0"/>
              </a:rPr>
              <a:t>The Novice</a:t>
            </a:r>
          </a:p>
          <a:p>
            <a:pPr marL="171446" lvl="1" indent="-171446" defTabSz="800080">
              <a:lnSpc>
                <a:spcPct val="90000"/>
              </a:lnSpc>
              <a:spcAft>
                <a:spcPct val="15000"/>
              </a:spcAft>
              <a:buFontTx/>
              <a:buChar char="••"/>
            </a:pPr>
            <a:r>
              <a:rPr lang="en-US" sz="1600" b="1" dirty="0">
                <a:solidFill>
                  <a:schemeClr val="bg1"/>
                </a:solidFill>
                <a:latin typeface="Arial" panose="020B0604020202020204" pitchFamily="34" charset="0"/>
                <a:cs typeface="Arial" panose="020B0604020202020204" pitchFamily="34" charset="0"/>
              </a:rPr>
              <a:t>No EHS or HR team</a:t>
            </a:r>
          </a:p>
          <a:p>
            <a:pPr marL="171446" lvl="1" indent="-171446" defTabSz="800080">
              <a:lnSpc>
                <a:spcPct val="90000"/>
              </a:lnSpc>
              <a:spcAft>
                <a:spcPct val="15000"/>
              </a:spcAft>
              <a:buChar char="••"/>
            </a:pPr>
            <a:r>
              <a:rPr lang="en-US" sz="1600" dirty="0">
                <a:solidFill>
                  <a:schemeClr val="bg1"/>
                </a:solidFill>
                <a:latin typeface="Arial" panose="020B0604020202020204" pitchFamily="34" charset="0"/>
                <a:cs typeface="Arial" panose="020B0604020202020204" pitchFamily="34" charset="0"/>
              </a:rPr>
              <a:t>Minimal formal structure or expertise</a:t>
            </a:r>
          </a:p>
          <a:p>
            <a:pPr marL="171446" lvl="1" indent="-171446" defTabSz="800080">
              <a:lnSpc>
                <a:spcPct val="90000"/>
              </a:lnSpc>
              <a:spcAft>
                <a:spcPct val="15000"/>
              </a:spcAft>
              <a:buChar char="••"/>
            </a:pPr>
            <a:r>
              <a:rPr lang="en-US" sz="1600" dirty="0">
                <a:solidFill>
                  <a:schemeClr val="bg1"/>
                </a:solidFill>
                <a:latin typeface="Arial" panose="020B0604020202020204" pitchFamily="34" charset="0"/>
                <a:cs typeface="Arial" panose="020B0604020202020204" pitchFamily="34" charset="0"/>
              </a:rPr>
              <a:t>Need help with ongoing management</a:t>
            </a:r>
          </a:p>
        </p:txBody>
      </p:sp>
      <p:sp>
        <p:nvSpPr>
          <p:cNvPr id="24" name="Freeform 23"/>
          <p:cNvSpPr/>
          <p:nvPr/>
        </p:nvSpPr>
        <p:spPr>
          <a:xfrm>
            <a:off x="4468771" y="1111896"/>
            <a:ext cx="3169920" cy="4790309"/>
          </a:xfrm>
          <a:prstGeom prst="rect">
            <a:avLst/>
          </a:prstGeom>
          <a:solidFill>
            <a:schemeClr val="accent1"/>
          </a:solidFill>
        </p:spPr>
        <p:style>
          <a:lnRef idx="0">
            <a:schemeClr val="lt1">
              <a:hueOff val="0"/>
              <a:satOff val="0"/>
              <a:lumOff val="0"/>
              <a:alphaOff val="0"/>
            </a:schemeClr>
          </a:lnRef>
          <a:fillRef idx="3">
            <a:schemeClr val="accent1">
              <a:shade val="50000"/>
              <a:hueOff val="397776"/>
              <a:satOff val="-44613"/>
              <a:lumOff val="34835"/>
              <a:alphaOff val="0"/>
            </a:schemeClr>
          </a:fillRef>
          <a:effectRef idx="2">
            <a:schemeClr val="accent1">
              <a:shade val="50000"/>
              <a:hueOff val="397776"/>
              <a:satOff val="-44613"/>
              <a:lumOff val="34835"/>
              <a:alphaOff val="0"/>
            </a:schemeClr>
          </a:effectRef>
          <a:fontRef idx="minor">
            <a:schemeClr val="lt1"/>
          </a:fontRef>
        </p:style>
        <p:txBody>
          <a:bodyPr spcFirstLastPara="0" vert="horz" wrap="square" lIns="163576" tIns="2065189" rIns="163576" bIns="1114384" numCol="1" spcCol="1270" anchor="t" anchorCtr="1">
            <a:noAutofit/>
          </a:bodyPr>
          <a:lstStyle/>
          <a:p>
            <a:pPr defTabSz="1022325">
              <a:lnSpc>
                <a:spcPct val="90000"/>
              </a:lnSpc>
              <a:spcAft>
                <a:spcPct val="35000"/>
              </a:spcAft>
            </a:pPr>
            <a:r>
              <a:rPr lang="en-US" sz="2300" b="1" dirty="0">
                <a:solidFill>
                  <a:schemeClr val="bg1"/>
                </a:solidFill>
                <a:latin typeface="Arial" panose="020B0604020202020204" pitchFamily="34" charset="0"/>
                <a:cs typeface="Arial" panose="020B0604020202020204" pitchFamily="34" charset="0"/>
              </a:rPr>
              <a:t>The Overwhelmed</a:t>
            </a:r>
          </a:p>
          <a:p>
            <a:pPr marL="171446" lvl="1" indent="-171446" defTabSz="800080">
              <a:lnSpc>
                <a:spcPct val="90000"/>
              </a:lnSpc>
              <a:spcAft>
                <a:spcPct val="15000"/>
              </a:spcAft>
              <a:buFontTx/>
              <a:buChar char="••"/>
            </a:pPr>
            <a:r>
              <a:rPr lang="en-US" sz="1600" b="1" dirty="0">
                <a:solidFill>
                  <a:schemeClr val="bg1"/>
                </a:solidFill>
                <a:latin typeface="Arial" panose="020B0604020202020204" pitchFamily="34" charset="0"/>
                <a:cs typeface="Arial" panose="020B0604020202020204" pitchFamily="34" charset="0"/>
              </a:rPr>
              <a:t>Mid-level </a:t>
            </a:r>
            <a:r>
              <a:rPr lang="en-US" sz="1600" b="1" dirty="0" err="1">
                <a:solidFill>
                  <a:schemeClr val="bg1"/>
                </a:solidFill>
                <a:latin typeface="Arial" panose="020B0604020202020204" pitchFamily="34" charset="0"/>
                <a:cs typeface="Arial" panose="020B0604020202020204" pitchFamily="34" charset="0"/>
              </a:rPr>
              <a:t>EHS</a:t>
            </a:r>
            <a:r>
              <a:rPr lang="en-US" sz="1600" b="1" dirty="0">
                <a:solidFill>
                  <a:schemeClr val="bg1"/>
                </a:solidFill>
                <a:latin typeface="Arial" panose="020B0604020202020204" pitchFamily="34" charset="0"/>
                <a:cs typeface="Arial" panose="020B0604020202020204" pitchFamily="34" charset="0"/>
              </a:rPr>
              <a:t> &amp; HR team</a:t>
            </a:r>
          </a:p>
          <a:p>
            <a:pPr marL="171446" lvl="1" indent="-171446" defTabSz="800080">
              <a:lnSpc>
                <a:spcPct val="90000"/>
              </a:lnSpc>
              <a:spcAft>
                <a:spcPct val="15000"/>
              </a:spcAft>
              <a:buChar char="••"/>
            </a:pPr>
            <a:r>
              <a:rPr lang="en-US" sz="1600" dirty="0">
                <a:solidFill>
                  <a:schemeClr val="bg1"/>
                </a:solidFill>
                <a:latin typeface="Arial" panose="020B0604020202020204" pitchFamily="34" charset="0"/>
                <a:cs typeface="Arial" panose="020B0604020202020204" pitchFamily="34" charset="0"/>
              </a:rPr>
              <a:t>Specifically designed program using software and training</a:t>
            </a:r>
          </a:p>
          <a:p>
            <a:pPr marL="171446" lvl="1" indent="-171446" defTabSz="800080">
              <a:lnSpc>
                <a:spcPct val="90000"/>
              </a:lnSpc>
              <a:spcAft>
                <a:spcPct val="15000"/>
              </a:spcAft>
              <a:buChar char="••"/>
            </a:pPr>
            <a:r>
              <a:rPr lang="en-US" sz="1600" dirty="0">
                <a:solidFill>
                  <a:schemeClr val="bg1"/>
                </a:solidFill>
                <a:latin typeface="Arial" panose="020B0604020202020204" pitchFamily="34" charset="0"/>
                <a:cs typeface="Arial" panose="020B0604020202020204" pitchFamily="34" charset="0"/>
              </a:rPr>
              <a:t>Need management and inspection help</a:t>
            </a:r>
          </a:p>
        </p:txBody>
      </p:sp>
      <p:sp>
        <p:nvSpPr>
          <p:cNvPr id="25" name="Freeform 24"/>
          <p:cNvSpPr/>
          <p:nvPr/>
        </p:nvSpPr>
        <p:spPr>
          <a:xfrm>
            <a:off x="8301161" y="1111896"/>
            <a:ext cx="3169920" cy="4790309"/>
          </a:xfrm>
          <a:prstGeom prst="rect">
            <a:avLst/>
          </a:prstGeom>
          <a:solidFill>
            <a:schemeClr val="accent2"/>
          </a:solidFill>
        </p:spPr>
        <p:style>
          <a:lnRef idx="0">
            <a:schemeClr val="lt1">
              <a:hueOff val="0"/>
              <a:satOff val="0"/>
              <a:lumOff val="0"/>
              <a:alphaOff val="0"/>
            </a:schemeClr>
          </a:lnRef>
          <a:fillRef idx="3">
            <a:schemeClr val="accent1">
              <a:shade val="50000"/>
              <a:hueOff val="596665"/>
              <a:satOff val="-66919"/>
              <a:lumOff val="52253"/>
              <a:alphaOff val="0"/>
            </a:schemeClr>
          </a:fillRef>
          <a:effectRef idx="2">
            <a:schemeClr val="accent1">
              <a:shade val="50000"/>
              <a:hueOff val="596665"/>
              <a:satOff val="-66919"/>
              <a:lumOff val="52253"/>
              <a:alphaOff val="0"/>
            </a:schemeClr>
          </a:effectRef>
          <a:fontRef idx="minor">
            <a:schemeClr val="lt1"/>
          </a:fontRef>
        </p:style>
        <p:txBody>
          <a:bodyPr spcFirstLastPara="0" vert="horz" wrap="square" lIns="163576" tIns="2065189" rIns="163576" bIns="1114384" numCol="1" spcCol="1270" anchor="t" anchorCtr="1">
            <a:noAutofit/>
          </a:bodyPr>
          <a:lstStyle/>
          <a:p>
            <a:pPr defTabSz="1022325">
              <a:lnSpc>
                <a:spcPct val="90000"/>
              </a:lnSpc>
              <a:spcAft>
                <a:spcPct val="35000"/>
              </a:spcAft>
            </a:pPr>
            <a:r>
              <a:rPr lang="en-US" sz="2300" b="1" dirty="0">
                <a:solidFill>
                  <a:schemeClr val="bg1"/>
                </a:solidFill>
                <a:latin typeface="Arial" panose="020B0604020202020204" pitchFamily="34" charset="0"/>
                <a:cs typeface="Arial" panose="020B0604020202020204" pitchFamily="34" charset="0"/>
              </a:rPr>
              <a:t>The Expert</a:t>
            </a:r>
          </a:p>
          <a:p>
            <a:pPr marL="171446" lvl="1" indent="-171446" defTabSz="800080">
              <a:lnSpc>
                <a:spcPct val="90000"/>
              </a:lnSpc>
              <a:spcAft>
                <a:spcPct val="15000"/>
              </a:spcAft>
              <a:buFontTx/>
              <a:buChar char="••"/>
            </a:pPr>
            <a:r>
              <a:rPr lang="en-US" sz="1600" b="1" dirty="0">
                <a:solidFill>
                  <a:schemeClr val="bg1"/>
                </a:solidFill>
                <a:latin typeface="Arial" panose="020B0604020202020204" pitchFamily="34" charset="0"/>
                <a:cs typeface="Arial" panose="020B0604020202020204" pitchFamily="34" charset="0"/>
              </a:rPr>
              <a:t>High-level dedicated internal </a:t>
            </a:r>
            <a:r>
              <a:rPr lang="en-US" sz="1600" b="1" dirty="0" err="1">
                <a:solidFill>
                  <a:schemeClr val="bg1"/>
                </a:solidFill>
                <a:latin typeface="Arial" panose="020B0604020202020204" pitchFamily="34" charset="0"/>
                <a:cs typeface="Arial" panose="020B0604020202020204" pitchFamily="34" charset="0"/>
              </a:rPr>
              <a:t>EHS</a:t>
            </a:r>
            <a:r>
              <a:rPr lang="en-US" sz="1600" b="1" dirty="0">
                <a:solidFill>
                  <a:schemeClr val="bg1"/>
                </a:solidFill>
                <a:latin typeface="Arial" panose="020B0604020202020204" pitchFamily="34" charset="0"/>
                <a:cs typeface="Arial" panose="020B0604020202020204" pitchFamily="34" charset="0"/>
              </a:rPr>
              <a:t> &amp; HR teams</a:t>
            </a:r>
          </a:p>
          <a:p>
            <a:pPr marL="171446" lvl="1" indent="-171446" defTabSz="800080">
              <a:lnSpc>
                <a:spcPct val="90000"/>
              </a:lnSpc>
              <a:spcAft>
                <a:spcPct val="15000"/>
              </a:spcAft>
              <a:buChar char="••"/>
            </a:pPr>
            <a:r>
              <a:rPr lang="en-US" sz="1600" dirty="0">
                <a:solidFill>
                  <a:schemeClr val="bg1"/>
                </a:solidFill>
                <a:latin typeface="Arial" panose="020B0604020202020204" pitchFamily="34" charset="0"/>
                <a:cs typeface="Arial" panose="020B0604020202020204" pitchFamily="34" charset="0"/>
              </a:rPr>
              <a:t>Premium professionally designed software solution</a:t>
            </a:r>
          </a:p>
          <a:p>
            <a:pPr marL="171446" lvl="1" indent="-171446" defTabSz="800080">
              <a:lnSpc>
                <a:spcPct val="90000"/>
              </a:lnSpc>
              <a:spcAft>
                <a:spcPct val="15000"/>
              </a:spcAft>
              <a:buChar char="••"/>
            </a:pPr>
            <a:r>
              <a:rPr lang="en-US" sz="1600" dirty="0">
                <a:solidFill>
                  <a:schemeClr val="bg1"/>
                </a:solidFill>
                <a:latin typeface="Arial" panose="020B0604020202020204" pitchFamily="34" charset="0"/>
                <a:cs typeface="Arial" panose="020B0604020202020204" pitchFamily="34" charset="0"/>
              </a:rPr>
              <a:t>Require a customizable tool</a:t>
            </a:r>
          </a:p>
        </p:txBody>
      </p:sp>
      <p:sp>
        <p:nvSpPr>
          <p:cNvPr id="26" name="Left-Right Arrow 25"/>
          <p:cNvSpPr/>
          <p:nvPr/>
        </p:nvSpPr>
        <p:spPr>
          <a:xfrm>
            <a:off x="856449" y="5027557"/>
            <a:ext cx="10479105" cy="718547"/>
          </a:xfrm>
          <a:prstGeom prst="leftRightArrow">
            <a:avLst/>
          </a:prstGeom>
          <a:solidFill>
            <a:schemeClr val="accent3"/>
          </a:solidFill>
          <a:ln>
            <a:noFill/>
          </a:ln>
          <a:effectLst/>
        </p:spPr>
        <p:style>
          <a:lnRef idx="0">
            <a:scrgbClr r="0" g="0" b="0"/>
          </a:lnRef>
          <a:fillRef idx="1002">
            <a:schemeClr val="dk1"/>
          </a:fillRef>
          <a:effectRef idx="0">
            <a:scrgbClr r="0" g="0" b="0"/>
          </a:effectRef>
          <a:fontRef idx="minor">
            <a:schemeClr val="lt1"/>
          </a:fontRef>
        </p:style>
      </p:sp>
      <p:pic>
        <p:nvPicPr>
          <p:cNvPr id="9" name="Picture 8"/>
          <p:cNvPicPr>
            <a:picLocks noChangeAspect="1"/>
          </p:cNvPicPr>
          <p:nvPr/>
        </p:nvPicPr>
        <p:blipFill>
          <a:blip r:embed="rId4">
            <a:clrChange>
              <a:clrFrom>
                <a:srgbClr val="FFFFFF"/>
              </a:clrFrom>
              <a:clrTo>
                <a:srgbClr val="FFFFFF">
                  <a:alpha val="0"/>
                </a:srgbClr>
              </a:clrTo>
            </a:clrChange>
            <a:biLevel thresh="25000"/>
          </a:blip>
          <a:stretch>
            <a:fillRect/>
          </a:stretch>
        </p:blipFill>
        <p:spPr>
          <a:xfrm>
            <a:off x="5383709" y="1302847"/>
            <a:ext cx="1803771" cy="1547108"/>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biLevel thresh="25000"/>
          </a:blip>
          <a:stretch>
            <a:fillRect/>
          </a:stretch>
        </p:blipFill>
        <p:spPr>
          <a:xfrm>
            <a:off x="1431880" y="1302849"/>
            <a:ext cx="1803771" cy="1547108"/>
          </a:xfrm>
          <a:prstGeom prst="rect">
            <a:avLst/>
          </a:prstGeom>
        </p:spPr>
      </p:pic>
      <p:pic>
        <p:nvPicPr>
          <p:cNvPr id="8" name="Content Placeholder 7"/>
          <p:cNvPicPr>
            <a:picLocks noGrp="1" noChangeAspect="1"/>
          </p:cNvPicPr>
          <p:nvPr>
            <p:ph idx="1"/>
          </p:nvPr>
        </p:nvPicPr>
        <p:blipFill>
          <a:blip r:embed="rId6">
            <a:clrChange>
              <a:clrFrom>
                <a:srgbClr val="FFFFFF"/>
              </a:clrFrom>
              <a:clrTo>
                <a:srgbClr val="FFFFFF">
                  <a:alpha val="0"/>
                </a:srgbClr>
              </a:clrTo>
            </a:clrChange>
            <a:biLevel thresh="25000"/>
          </a:blip>
          <a:stretch>
            <a:fillRect/>
          </a:stretch>
        </p:blipFill>
        <p:spPr>
          <a:xfrm>
            <a:off x="9023332" y="1302849"/>
            <a:ext cx="1803771" cy="1547108"/>
          </a:xfrm>
        </p:spPr>
      </p:pic>
    </p:spTree>
    <p:custDataLst>
      <p:tags r:id="rId1"/>
    </p:custDataLst>
    <p:extLst>
      <p:ext uri="{BB962C8B-B14F-4D97-AF65-F5344CB8AC3E}">
        <p14:creationId xmlns:p14="http://schemas.microsoft.com/office/powerpoint/2010/main" val="1600306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Discovery Form</a:t>
            </a:r>
          </a:p>
        </p:txBody>
      </p:sp>
      <p:sp>
        <p:nvSpPr>
          <p:cNvPr id="4" name="Content Placeholder 3">
            <a:extLst>
              <a:ext uri="{FF2B5EF4-FFF2-40B4-BE49-F238E27FC236}">
                <a16:creationId xmlns:a16="http://schemas.microsoft.com/office/drawing/2014/main" id="{0D83E8E1-DB23-45F5-866D-16CCF068461A}"/>
              </a:ext>
            </a:extLst>
          </p:cNvPr>
          <p:cNvSpPr>
            <a:spLocks noGrp="1"/>
          </p:cNvSpPr>
          <p:nvPr>
            <p:ph sz="quarter" idx="14"/>
          </p:nvPr>
        </p:nvSpPr>
        <p:spPr/>
        <p:txBody>
          <a:bodyPr/>
          <a:lstStyle/>
          <a:p>
            <a:r>
              <a:rPr lang="en-US" dirty="0"/>
              <a:t>6 out of 10 businesses will respond to the form</a:t>
            </a:r>
          </a:p>
          <a:p>
            <a:r>
              <a:rPr lang="en-US" dirty="0"/>
              <a:t>Send it well in advance of the </a:t>
            </a:r>
            <a:br>
              <a:rPr lang="en-US" dirty="0"/>
            </a:br>
            <a:r>
              <a:rPr lang="en-US" dirty="0"/>
              <a:t>renewal date</a:t>
            </a:r>
          </a:p>
          <a:p>
            <a:r>
              <a:rPr lang="en-US" dirty="0"/>
              <a:t>Create the ADVANTAGE</a:t>
            </a:r>
          </a:p>
          <a:p>
            <a:endParaRPr lang="en-US" dirty="0"/>
          </a:p>
        </p:txBody>
      </p:sp>
      <p:sp>
        <p:nvSpPr>
          <p:cNvPr id="3" name="Content Placeholder 2"/>
          <p:cNvSpPr>
            <a:spLocks noGrp="1"/>
          </p:cNvSpPr>
          <p:nvPr>
            <p:ph type="body" sz="quarter" idx="18"/>
          </p:nvPr>
        </p:nvSpPr>
        <p:spPr/>
        <p:txBody>
          <a:bodyPr>
            <a:normAutofit/>
          </a:bodyPr>
          <a:lstStyle/>
          <a:p>
            <a:endParaRPr lang="en-US" dirty="0"/>
          </a:p>
        </p:txBody>
      </p:sp>
      <p:pic>
        <p:nvPicPr>
          <p:cNvPr id="10" name="Picture 9">
            <a:extLst>
              <a:ext uri="{FF2B5EF4-FFF2-40B4-BE49-F238E27FC236}">
                <a16:creationId xmlns:a16="http://schemas.microsoft.com/office/drawing/2014/main" id="{D9FBC000-AB3A-431C-BBD3-C0BF81265905}"/>
              </a:ext>
            </a:extLst>
          </p:cNvPr>
          <p:cNvPicPr>
            <a:picLocks noChangeAspect="1"/>
          </p:cNvPicPr>
          <p:nvPr/>
        </p:nvPicPr>
        <p:blipFill rotWithShape="1">
          <a:blip r:embed="rId4"/>
          <a:srcRect t="8297" r="49849" b="7815"/>
          <a:stretch/>
        </p:blipFill>
        <p:spPr>
          <a:xfrm>
            <a:off x="7743919" y="1088282"/>
            <a:ext cx="3747912" cy="4012819"/>
          </a:xfrm>
          <a:prstGeom prst="rect">
            <a:avLst/>
          </a:prstGeom>
          <a:ln>
            <a:solidFill>
              <a:schemeClr val="tx1"/>
            </a:solidFill>
          </a:ln>
          <a:effectLst>
            <a:outerShdw blurRad="63500" sx="102000" sy="102000" algn="ctr" rotWithShape="0">
              <a:prstClr val="black">
                <a:alpha val="40000"/>
              </a:prstClr>
            </a:outerShdw>
          </a:effectLst>
        </p:spPr>
      </p:pic>
      <p:graphicFrame>
        <p:nvGraphicFramePr>
          <p:cNvPr id="12" name="Picture Placeholder 11">
            <a:extLst>
              <a:ext uri="{FF2B5EF4-FFF2-40B4-BE49-F238E27FC236}">
                <a16:creationId xmlns:a16="http://schemas.microsoft.com/office/drawing/2014/main" id="{F959BF90-7ABA-4F4D-AE3A-2BD70AB74B59}"/>
              </a:ext>
            </a:extLst>
          </p:cNvPr>
          <p:cNvGraphicFramePr>
            <a:graphicFrameLocks noGrp="1"/>
          </p:cNvGraphicFramePr>
          <p:nvPr>
            <p:ph type="pic" sz="quarter" idx="17"/>
            <p:extLst>
              <p:ext uri="{D42A27DB-BD31-4B8C-83A1-F6EECF244321}">
                <p14:modId xmlns:p14="http://schemas.microsoft.com/office/powerpoint/2010/main" val="2088472718"/>
              </p:ext>
            </p:extLst>
          </p:nvPr>
        </p:nvGraphicFramePr>
        <p:xfrm>
          <a:off x="6088352" y="1789540"/>
          <a:ext cx="4114800" cy="4116387"/>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733118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1E68490-A43F-47E6-A0C1-7040D85B57B8}"/>
              </a:ext>
            </a:extLst>
          </p:cNvPr>
          <p:cNvPicPr>
            <a:picLocks noGrp="1" noChangeAspect="1"/>
          </p:cNvPicPr>
          <p:nvPr>
            <p:ph type="pic" sz="quarter" idx="25"/>
          </p:nvPr>
        </p:nvPicPr>
        <p:blipFill>
          <a:blip r:embed="rId4"/>
          <a:srcRect/>
          <a:stretch/>
        </p:blipFill>
        <p:spPr>
          <a:xfrm>
            <a:off x="0" y="0"/>
            <a:ext cx="12192000" cy="6362654"/>
          </a:xfrm>
          <a:ln/>
        </p:spPr>
      </p:pic>
      <p:sp>
        <p:nvSpPr>
          <p:cNvPr id="4" name="Title 3">
            <a:extLst>
              <a:ext uri="{FF2B5EF4-FFF2-40B4-BE49-F238E27FC236}">
                <a16:creationId xmlns:a16="http://schemas.microsoft.com/office/drawing/2014/main" id="{1BB10CC5-28A2-46DC-9F9D-AB05D667B7B6}"/>
              </a:ext>
            </a:extLst>
          </p:cNvPr>
          <p:cNvSpPr>
            <a:spLocks noGrp="1"/>
          </p:cNvSpPr>
          <p:nvPr>
            <p:ph type="title"/>
          </p:nvPr>
        </p:nvSpPr>
        <p:spPr/>
        <p:txBody>
          <a:bodyPr/>
          <a:lstStyle/>
          <a:p>
            <a:r>
              <a:rPr lang="en-US" dirty="0">
                <a:solidFill>
                  <a:schemeClr val="bg1"/>
                </a:solidFill>
              </a:rPr>
              <a:t>What is the RMC? </a:t>
            </a:r>
          </a:p>
        </p:txBody>
      </p:sp>
      <p:sp>
        <p:nvSpPr>
          <p:cNvPr id="2" name="Text Placeholder 1">
            <a:extLst>
              <a:ext uri="{FF2B5EF4-FFF2-40B4-BE49-F238E27FC236}">
                <a16:creationId xmlns:a16="http://schemas.microsoft.com/office/drawing/2014/main" id="{560AD2E1-DDCC-42C7-ACB1-B76188A9B43E}"/>
              </a:ext>
            </a:extLst>
          </p:cNvPr>
          <p:cNvSpPr>
            <a:spLocks noGrp="1"/>
          </p:cNvSpPr>
          <p:nvPr>
            <p:ph type="body" sz="quarter" idx="15"/>
          </p:nvPr>
        </p:nvSpPr>
        <p:spPr/>
        <p:txBody>
          <a:bodyPr/>
          <a:lstStyle/>
          <a:p>
            <a:r>
              <a:rPr lang="en-US" dirty="0">
                <a:solidFill>
                  <a:srgbClr val="045C63"/>
                </a:solidFill>
              </a:rPr>
              <a:t>One stop-shop for risk management, incident management, regulatory, and claims reports.</a:t>
            </a:r>
          </a:p>
          <a:p>
            <a:endParaRPr lang="en-US" dirty="0">
              <a:solidFill>
                <a:srgbClr val="045C63"/>
              </a:solidFill>
            </a:endParaRPr>
          </a:p>
        </p:txBody>
      </p:sp>
      <p:sp>
        <p:nvSpPr>
          <p:cNvPr id="3" name="Content Placeholder 2">
            <a:extLst>
              <a:ext uri="{FF2B5EF4-FFF2-40B4-BE49-F238E27FC236}">
                <a16:creationId xmlns:a16="http://schemas.microsoft.com/office/drawing/2014/main" id="{191309AB-3699-484D-935F-A1E2343C674B}"/>
              </a:ext>
            </a:extLst>
          </p:cNvPr>
          <p:cNvSpPr>
            <a:spLocks noGrp="1"/>
          </p:cNvSpPr>
          <p:nvPr>
            <p:ph sz="quarter" idx="21"/>
          </p:nvPr>
        </p:nvSpPr>
        <p:spPr>
          <a:xfrm>
            <a:off x="797167" y="2138362"/>
            <a:ext cx="2455749" cy="3332539"/>
          </a:xfrm>
          <a:solidFill>
            <a:schemeClr val="tx2"/>
          </a:solidFill>
        </p:spPr>
        <p:txBody>
          <a:bodyPr/>
          <a:lstStyle/>
          <a:p>
            <a:r>
              <a:rPr lang="en-US" dirty="0"/>
              <a:t>Enables faster and easier workflows</a:t>
            </a:r>
          </a:p>
        </p:txBody>
      </p:sp>
      <p:sp>
        <p:nvSpPr>
          <p:cNvPr id="10" name="Content Placeholder 9">
            <a:extLst>
              <a:ext uri="{FF2B5EF4-FFF2-40B4-BE49-F238E27FC236}">
                <a16:creationId xmlns:a16="http://schemas.microsoft.com/office/drawing/2014/main" id="{645F3B78-E5B5-45F8-B7DF-FF4731442E81}"/>
              </a:ext>
            </a:extLst>
          </p:cNvPr>
          <p:cNvSpPr>
            <a:spLocks noGrp="1"/>
          </p:cNvSpPr>
          <p:nvPr>
            <p:ph sz="quarter" idx="26"/>
          </p:nvPr>
        </p:nvSpPr>
        <p:spPr>
          <a:xfrm>
            <a:off x="3511139" y="2138362"/>
            <a:ext cx="2455749" cy="3332539"/>
          </a:xfrm>
          <a:solidFill>
            <a:schemeClr val="tx2"/>
          </a:solidFill>
        </p:spPr>
        <p:txBody>
          <a:bodyPr/>
          <a:lstStyle/>
          <a:p>
            <a:r>
              <a:rPr lang="en-US" dirty="0"/>
              <a:t>Manage all aspects of EHS and employee development programs</a:t>
            </a:r>
          </a:p>
        </p:txBody>
      </p:sp>
      <p:sp>
        <p:nvSpPr>
          <p:cNvPr id="11" name="Content Placeholder 10">
            <a:extLst>
              <a:ext uri="{FF2B5EF4-FFF2-40B4-BE49-F238E27FC236}">
                <a16:creationId xmlns:a16="http://schemas.microsoft.com/office/drawing/2014/main" id="{547B6C2A-52C3-4E00-9C02-D9A6EA925058}"/>
              </a:ext>
            </a:extLst>
          </p:cNvPr>
          <p:cNvSpPr>
            <a:spLocks noGrp="1"/>
          </p:cNvSpPr>
          <p:nvPr>
            <p:ph sz="quarter" idx="27"/>
          </p:nvPr>
        </p:nvSpPr>
        <p:spPr>
          <a:xfrm>
            <a:off x="6225111" y="2138362"/>
            <a:ext cx="2455749" cy="3332539"/>
          </a:xfrm>
          <a:solidFill>
            <a:schemeClr val="tx2"/>
          </a:solidFill>
        </p:spPr>
        <p:txBody>
          <a:bodyPr/>
          <a:lstStyle/>
          <a:p>
            <a:r>
              <a:rPr lang="en-US" dirty="0"/>
              <a:t>Easily complete all critical risk mitigation, safety, and compliance tasks</a:t>
            </a:r>
          </a:p>
          <a:p>
            <a:endParaRPr lang="en-US" dirty="0"/>
          </a:p>
        </p:txBody>
      </p:sp>
      <p:sp>
        <p:nvSpPr>
          <p:cNvPr id="12" name="Content Placeholder 11">
            <a:extLst>
              <a:ext uri="{FF2B5EF4-FFF2-40B4-BE49-F238E27FC236}">
                <a16:creationId xmlns:a16="http://schemas.microsoft.com/office/drawing/2014/main" id="{F475254D-2192-445D-9C62-416850D34999}"/>
              </a:ext>
            </a:extLst>
          </p:cNvPr>
          <p:cNvSpPr>
            <a:spLocks noGrp="1"/>
          </p:cNvSpPr>
          <p:nvPr>
            <p:ph sz="quarter" idx="28"/>
          </p:nvPr>
        </p:nvSpPr>
        <p:spPr>
          <a:xfrm>
            <a:off x="8939084" y="2138362"/>
            <a:ext cx="2455749" cy="3332539"/>
          </a:xfrm>
          <a:solidFill>
            <a:schemeClr val="tx2"/>
          </a:solidFill>
        </p:spPr>
        <p:txBody>
          <a:bodyPr/>
          <a:lstStyle/>
          <a:p>
            <a:r>
              <a:rPr lang="en-US" dirty="0"/>
              <a:t>Provides robust online training library with over 300 courses</a:t>
            </a:r>
          </a:p>
          <a:p>
            <a:endParaRPr lang="en-US" dirty="0"/>
          </a:p>
        </p:txBody>
      </p:sp>
    </p:spTree>
    <p:custDataLst>
      <p:tags r:id="rId1"/>
    </p:custDataLst>
    <p:extLst>
      <p:ext uri="{BB962C8B-B14F-4D97-AF65-F5344CB8AC3E}">
        <p14:creationId xmlns:p14="http://schemas.microsoft.com/office/powerpoint/2010/main" val="11788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180C36-CB8A-4A2E-A981-E9B375FA2B16}"/>
              </a:ext>
            </a:extLst>
          </p:cNvPr>
          <p:cNvSpPr>
            <a:spLocks noGrp="1"/>
          </p:cNvSpPr>
          <p:nvPr>
            <p:ph sz="half" idx="1"/>
          </p:nvPr>
        </p:nvSpPr>
        <p:spPr>
          <a:xfrm>
            <a:off x="5286375" y="4322618"/>
            <a:ext cx="6424613" cy="1659082"/>
          </a:xfrm>
        </p:spPr>
        <p:txBody>
          <a:bodyPr/>
          <a:lstStyle/>
          <a:p>
            <a:pPr marL="0" indent="0">
              <a:spcAft>
                <a:spcPts val="800"/>
              </a:spcAft>
              <a:buNone/>
            </a:pPr>
            <a:r>
              <a:rPr lang="en-US" sz="2667" b="1" dirty="0">
                <a:solidFill>
                  <a:schemeClr val="accent2"/>
                </a:solidFill>
              </a:rPr>
              <a:t>An assigned account specialist will help you tailor the RMC to your organization to deliver an integrated solution and improve productivity.</a:t>
            </a:r>
          </a:p>
        </p:txBody>
      </p:sp>
      <p:sp>
        <p:nvSpPr>
          <p:cNvPr id="4" name="Title 3">
            <a:extLst>
              <a:ext uri="{FF2B5EF4-FFF2-40B4-BE49-F238E27FC236}">
                <a16:creationId xmlns:a16="http://schemas.microsoft.com/office/drawing/2014/main" id="{AD7A5660-F501-4610-94DB-CAA0C7C5487C}"/>
              </a:ext>
            </a:extLst>
          </p:cNvPr>
          <p:cNvSpPr>
            <a:spLocks noGrp="1"/>
          </p:cNvSpPr>
          <p:nvPr>
            <p:ph type="title"/>
          </p:nvPr>
        </p:nvSpPr>
        <p:spPr/>
        <p:txBody>
          <a:bodyPr/>
          <a:lstStyle/>
          <a:p>
            <a:r>
              <a:rPr lang="en-US" dirty="0"/>
              <a:t>Account Management Services</a:t>
            </a:r>
          </a:p>
        </p:txBody>
      </p:sp>
      <p:sp>
        <p:nvSpPr>
          <p:cNvPr id="3" name="Content Placeholder 2">
            <a:extLst>
              <a:ext uri="{FF2B5EF4-FFF2-40B4-BE49-F238E27FC236}">
                <a16:creationId xmlns:a16="http://schemas.microsoft.com/office/drawing/2014/main" id="{C8A16879-29D5-4A3D-9BBC-7E7ED7EAA40A}"/>
              </a:ext>
            </a:extLst>
          </p:cNvPr>
          <p:cNvSpPr>
            <a:spLocks noGrp="1"/>
          </p:cNvSpPr>
          <p:nvPr>
            <p:ph type="body" sz="quarter" idx="16"/>
          </p:nvPr>
        </p:nvSpPr>
        <p:spPr>
          <a:xfrm>
            <a:off x="5286375" y="1494572"/>
            <a:ext cx="6424613" cy="2569428"/>
          </a:xfrm>
          <a:prstGeom prst="round2DiagRect">
            <a:avLst/>
          </a:prstGeom>
          <a:solidFill>
            <a:schemeClr val="tx2"/>
          </a:solidFill>
          <a:ln w="9525">
            <a:noFill/>
            <a:miter lim="800000"/>
            <a:headEnd/>
            <a:tailEnd/>
          </a:ln>
        </p:spPr>
        <p:txBody>
          <a:bodyPr vert="horz" wrap="square" lIns="365760" tIns="243840" rIns="121920" bIns="243840" numCol="1" rtlCol="0" anchor="ctr" anchorCtr="0" compatLnSpc="1">
            <a:prstTxWarp prst="textNoShape">
              <a:avLst/>
            </a:prstTxWarp>
            <a:noAutofit/>
          </a:bodyPr>
          <a:lstStyle/>
          <a:p>
            <a:pPr marL="384048" indent="-384048">
              <a:spcBef>
                <a:spcPts val="1600"/>
              </a:spcBef>
              <a:buFont typeface="Arial" panose="020B0604020202020204" pitchFamily="34" charset="0"/>
              <a:buChar char="•"/>
            </a:pPr>
            <a:r>
              <a:rPr lang="en-US" sz="2133" b="1" dirty="0">
                <a:solidFill>
                  <a:schemeClr val="bg1"/>
                </a:solidFill>
              </a:rPr>
              <a:t>RMC Onboarding Configuration</a:t>
            </a:r>
          </a:p>
          <a:p>
            <a:pPr marL="384048" indent="-384048">
              <a:spcBef>
                <a:spcPts val="1600"/>
              </a:spcBef>
              <a:buFont typeface="Arial" panose="020B0604020202020204" pitchFamily="34" charset="0"/>
              <a:buChar char="•"/>
            </a:pPr>
            <a:r>
              <a:rPr lang="en-US" sz="2133" b="1" dirty="0">
                <a:solidFill>
                  <a:schemeClr val="bg1"/>
                </a:solidFill>
              </a:rPr>
              <a:t>Software Training</a:t>
            </a:r>
          </a:p>
          <a:p>
            <a:pPr marL="384048" indent="-384048">
              <a:spcBef>
                <a:spcPts val="1600"/>
              </a:spcBef>
              <a:buFont typeface="Arial" panose="020B0604020202020204" pitchFamily="34" charset="0"/>
              <a:buChar char="•"/>
            </a:pPr>
            <a:r>
              <a:rPr lang="en-US" sz="2133" b="1" dirty="0">
                <a:solidFill>
                  <a:schemeClr val="bg1"/>
                </a:solidFill>
              </a:rPr>
              <a:t>RMC Ongoing Assistance &amp; Support</a:t>
            </a:r>
          </a:p>
          <a:p>
            <a:pPr marL="384048" indent="-384048">
              <a:spcBef>
                <a:spcPts val="1600"/>
              </a:spcBef>
              <a:buFont typeface="Arial" panose="020B0604020202020204" pitchFamily="34" charset="0"/>
              <a:buChar char="•"/>
            </a:pPr>
            <a:r>
              <a:rPr lang="en-US" sz="2133" b="1" dirty="0">
                <a:solidFill>
                  <a:schemeClr val="bg1"/>
                </a:solidFill>
              </a:rPr>
              <a:t>Follow Up and Quarterly Specialist Calls </a:t>
            </a:r>
          </a:p>
        </p:txBody>
      </p:sp>
      <p:pic>
        <p:nvPicPr>
          <p:cNvPr id="14" name="Picture Placeholder 13" descr="A group of people sitting at a table&#10;&#10;Description automatically generated">
            <a:extLst>
              <a:ext uri="{FF2B5EF4-FFF2-40B4-BE49-F238E27FC236}">
                <a16:creationId xmlns:a16="http://schemas.microsoft.com/office/drawing/2014/main" id="{5E2C5473-7D7D-4DEF-B98A-7FB38DA30173}"/>
              </a:ext>
            </a:extLst>
          </p:cNvPr>
          <p:cNvPicPr>
            <a:picLocks noGrp="1" noChangeAspect="1"/>
          </p:cNvPicPr>
          <p:nvPr>
            <p:ph type="pic" sz="quarter" idx="15"/>
          </p:nvPr>
        </p:nvPicPr>
        <p:blipFill rotWithShape="1">
          <a:blip r:embed="rId4"/>
          <a:srcRect l="45014" r="19518"/>
          <a:stretch/>
        </p:blipFill>
        <p:spPr>
          <a:xfrm>
            <a:off x="1" y="0"/>
            <a:ext cx="4324921" cy="6400799"/>
          </a:xfrm>
        </p:spPr>
      </p:pic>
    </p:spTree>
    <p:custDataLst>
      <p:tags r:id="rId1"/>
    </p:custDataLst>
    <p:extLst>
      <p:ext uri="{BB962C8B-B14F-4D97-AF65-F5344CB8AC3E}">
        <p14:creationId xmlns:p14="http://schemas.microsoft.com/office/powerpoint/2010/main" val="255847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7B08FB-34B2-416D-A194-DC998AE80BC0}"/>
              </a:ext>
            </a:extLst>
          </p:cNvPr>
          <p:cNvSpPr>
            <a:spLocks noGrp="1"/>
          </p:cNvSpPr>
          <p:nvPr>
            <p:ph type="title"/>
          </p:nvPr>
        </p:nvSpPr>
        <p:spPr/>
        <p:txBody>
          <a:bodyPr>
            <a:normAutofit fontScale="90000"/>
          </a:bodyPr>
          <a:lstStyle/>
          <a:p>
            <a:r>
              <a:rPr lang="en-US" dirty="0"/>
              <a:t>On-site Audit /Loss Control Services</a:t>
            </a:r>
          </a:p>
        </p:txBody>
      </p:sp>
      <p:sp>
        <p:nvSpPr>
          <p:cNvPr id="2" name="Content Placeholder 1">
            <a:extLst>
              <a:ext uri="{FF2B5EF4-FFF2-40B4-BE49-F238E27FC236}">
                <a16:creationId xmlns:a16="http://schemas.microsoft.com/office/drawing/2014/main" id="{8FDC9660-2618-49B0-8FDC-2C638540CB99}"/>
              </a:ext>
            </a:extLst>
          </p:cNvPr>
          <p:cNvSpPr>
            <a:spLocks noGrp="1"/>
          </p:cNvSpPr>
          <p:nvPr>
            <p:ph sz="half" idx="11"/>
          </p:nvPr>
        </p:nvSpPr>
        <p:spPr/>
        <p:txBody>
          <a:bodyPr/>
          <a:lstStyle/>
          <a:p>
            <a:pPr marL="0" indent="0">
              <a:buNone/>
            </a:pPr>
            <a:r>
              <a:rPr lang="en-US" b="1" dirty="0"/>
              <a:t>On-site Audit/Loss Control Consultation </a:t>
            </a:r>
          </a:p>
          <a:p>
            <a:pPr marL="533387" lvl="2" indent="-228594">
              <a:buClr>
                <a:schemeClr val="accent2"/>
              </a:buClr>
            </a:pPr>
            <a:r>
              <a:rPr lang="en-US" sz="1667" dirty="0"/>
              <a:t>Facility Inspection </a:t>
            </a:r>
          </a:p>
          <a:p>
            <a:pPr marL="533387" lvl="2" indent="-228594">
              <a:buClr>
                <a:schemeClr val="accent2"/>
              </a:buClr>
            </a:pPr>
            <a:r>
              <a:rPr lang="en-US" sz="1667" dirty="0"/>
              <a:t>Behavior-Based Safety Audit</a:t>
            </a:r>
          </a:p>
          <a:p>
            <a:pPr marL="0" indent="0">
              <a:buNone/>
            </a:pPr>
            <a:r>
              <a:rPr lang="en-US" b="1" dirty="0"/>
              <a:t>Develop a Self-Inspection Schedule </a:t>
            </a:r>
          </a:p>
          <a:p>
            <a:pPr marL="0" indent="0">
              <a:buNone/>
            </a:pPr>
            <a:r>
              <a:rPr lang="en-US" b="1" dirty="0"/>
              <a:t>Follow Up and Quarterly Calls</a:t>
            </a:r>
          </a:p>
        </p:txBody>
      </p:sp>
      <p:pic>
        <p:nvPicPr>
          <p:cNvPr id="16" name="Picture Placeholder 15" descr="A person wearing a hat&#10;&#10;Description automatically generated">
            <a:extLst>
              <a:ext uri="{FF2B5EF4-FFF2-40B4-BE49-F238E27FC236}">
                <a16:creationId xmlns:a16="http://schemas.microsoft.com/office/drawing/2014/main" id="{773FDC57-8F16-436E-A51B-7CC1D4831472}"/>
              </a:ext>
            </a:extLst>
          </p:cNvPr>
          <p:cNvPicPr>
            <a:picLocks noGrp="1" noChangeAspect="1"/>
          </p:cNvPicPr>
          <p:nvPr>
            <p:ph type="pic" sz="quarter" idx="12"/>
          </p:nvPr>
        </p:nvPicPr>
        <p:blipFill>
          <a:blip r:embed="rId4"/>
          <a:srcRect l="18672" r="18672"/>
          <a:stretch>
            <a:fillRect/>
          </a:stretch>
        </p:blipFill>
        <p:spPr/>
      </p:pic>
    </p:spTree>
    <p:custDataLst>
      <p:tags r:id="rId1"/>
    </p:custDataLst>
    <p:extLst>
      <p:ext uri="{BB962C8B-B14F-4D97-AF65-F5344CB8AC3E}">
        <p14:creationId xmlns:p14="http://schemas.microsoft.com/office/powerpoint/2010/main" val="37132719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00903DB1-3C5F-464E-8EBF-5E2DE3161079}"/>
              </a:ext>
            </a:extLst>
          </p:cNvPr>
          <p:cNvPicPr>
            <a:picLocks noGrp="1" noChangeAspect="1"/>
          </p:cNvPicPr>
          <p:nvPr>
            <p:ph type="pic" sz="quarter" idx="12"/>
          </p:nvPr>
        </p:nvPicPr>
        <p:blipFill>
          <a:blip r:embed="rId4"/>
          <a:srcRect/>
          <a:stretch/>
        </p:blipFill>
        <p:spPr>
          <a:xfrm>
            <a:off x="4538561" y="4898"/>
            <a:ext cx="7653439" cy="6413496"/>
          </a:xfrm>
        </p:spPr>
      </p:pic>
      <p:sp>
        <p:nvSpPr>
          <p:cNvPr id="4" name="Title 3">
            <a:extLst>
              <a:ext uri="{FF2B5EF4-FFF2-40B4-BE49-F238E27FC236}">
                <a16:creationId xmlns:a16="http://schemas.microsoft.com/office/drawing/2014/main" id="{1BB10CC5-28A2-46DC-9F9D-AB05D667B7B6}"/>
              </a:ext>
            </a:extLst>
          </p:cNvPr>
          <p:cNvSpPr>
            <a:spLocks noGrp="1"/>
          </p:cNvSpPr>
          <p:nvPr>
            <p:ph type="title"/>
          </p:nvPr>
        </p:nvSpPr>
        <p:spPr/>
        <p:txBody>
          <a:bodyPr/>
          <a:lstStyle/>
          <a:p>
            <a:r>
              <a:rPr lang="en-US" dirty="0"/>
              <a:t>Benefits to Your Business</a:t>
            </a:r>
          </a:p>
        </p:txBody>
      </p:sp>
      <p:sp>
        <p:nvSpPr>
          <p:cNvPr id="5" name="Text Placeholder 4">
            <a:extLst>
              <a:ext uri="{FF2B5EF4-FFF2-40B4-BE49-F238E27FC236}">
                <a16:creationId xmlns:a16="http://schemas.microsoft.com/office/drawing/2014/main" id="{F418ADFE-EA73-4E29-AC40-E40F5958395B}"/>
              </a:ext>
            </a:extLst>
          </p:cNvPr>
          <p:cNvSpPr>
            <a:spLocks noGrp="1"/>
          </p:cNvSpPr>
          <p:nvPr>
            <p:ph sz="half" idx="11"/>
          </p:nvPr>
        </p:nvSpPr>
        <p:spPr>
          <a:xfrm>
            <a:off x="473075" y="1958109"/>
            <a:ext cx="3983311" cy="4023591"/>
          </a:xfrm>
        </p:spPr>
        <p:txBody>
          <a:bodyPr/>
          <a:lstStyle/>
          <a:p>
            <a:pPr marL="384048" lvl="2" indent="-384048"/>
            <a:r>
              <a:rPr lang="en-US" dirty="0"/>
              <a:t>Attract prospects</a:t>
            </a:r>
          </a:p>
          <a:p>
            <a:pPr marL="384048" lvl="2" indent="-384048"/>
            <a:r>
              <a:rPr lang="en-US" dirty="0"/>
              <a:t>Increase retention rate of clients </a:t>
            </a:r>
            <a:br>
              <a:rPr lang="en-US" dirty="0"/>
            </a:br>
            <a:r>
              <a:rPr lang="en-US" dirty="0"/>
              <a:t>with value-added services</a:t>
            </a:r>
          </a:p>
          <a:p>
            <a:pPr marL="384048" lvl="2" indent="-384048"/>
            <a:r>
              <a:rPr lang="en-US" dirty="0"/>
              <a:t>Increase revenue</a:t>
            </a:r>
          </a:p>
          <a:p>
            <a:pPr marL="384048" lvl="2" indent="-384048"/>
            <a:r>
              <a:rPr lang="en-US" dirty="0"/>
              <a:t>Consultative selling approach</a:t>
            </a:r>
          </a:p>
          <a:p>
            <a:pPr marL="384048" lvl="2" indent="-384048"/>
            <a:r>
              <a:rPr lang="en-US" dirty="0"/>
              <a:t>Reinforce role as trusted partner</a:t>
            </a:r>
          </a:p>
        </p:txBody>
      </p:sp>
      <p:sp>
        <p:nvSpPr>
          <p:cNvPr id="2" name="Text Placeholder 1">
            <a:extLst>
              <a:ext uri="{FF2B5EF4-FFF2-40B4-BE49-F238E27FC236}">
                <a16:creationId xmlns:a16="http://schemas.microsoft.com/office/drawing/2014/main" id="{3C7D0B84-860B-4BC6-B959-9DCBB342EB5F}"/>
              </a:ext>
            </a:extLst>
          </p:cNvPr>
          <p:cNvSpPr>
            <a:spLocks noGrp="1"/>
          </p:cNvSpPr>
          <p:nvPr>
            <p:ph type="body" sz="quarter" idx="15"/>
          </p:nvPr>
        </p:nvSpPr>
        <p:spPr>
          <a:xfrm>
            <a:off x="473075" y="1494573"/>
            <a:ext cx="3983311" cy="463536"/>
          </a:xfrm>
        </p:spPr>
        <p:txBody>
          <a:bodyPr/>
          <a:lstStyle/>
          <a:p>
            <a:r>
              <a:rPr lang="en-US" dirty="0"/>
              <a:t>Growth and Revenue</a:t>
            </a:r>
          </a:p>
          <a:p>
            <a:endParaRPr lang="en-US" dirty="0"/>
          </a:p>
        </p:txBody>
      </p:sp>
    </p:spTree>
    <p:custDataLst>
      <p:tags r:id="rId1"/>
    </p:custDataLst>
    <p:extLst>
      <p:ext uri="{BB962C8B-B14F-4D97-AF65-F5344CB8AC3E}">
        <p14:creationId xmlns:p14="http://schemas.microsoft.com/office/powerpoint/2010/main" val="119028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par>
                          <p:cTn id="23" fill="hold">
                            <p:stCondLst>
                              <p:cond delay="6000"/>
                            </p:stCondLst>
                            <p:childTnLst>
                              <p:par>
                                <p:cTn id="24" presetID="10" presetClass="entr" presetSubtype="0" fill="hold" grpId="0" nodeType="afterEffect">
                                  <p:stCondLst>
                                    <p:cond delay="100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808D82C-C13F-B04E-BE88-60569EF15CD8}"/>
              </a:ext>
            </a:extLst>
          </p:cNvPr>
          <p:cNvPicPr>
            <a:picLocks noGrp="1" noChangeAspect="1"/>
          </p:cNvPicPr>
          <p:nvPr>
            <p:ph type="pic" sz="quarter" idx="15"/>
          </p:nvPr>
        </p:nvPicPr>
        <p:blipFill>
          <a:blip r:embed="rId4"/>
          <a:srcRect/>
          <a:stretch/>
        </p:blipFill>
        <p:spPr>
          <a:xfrm>
            <a:off x="1430" y="0"/>
            <a:ext cx="4322063" cy="6400799"/>
          </a:xfrm>
        </p:spPr>
      </p:pic>
      <p:sp>
        <p:nvSpPr>
          <p:cNvPr id="4" name="Title 3">
            <a:extLst>
              <a:ext uri="{FF2B5EF4-FFF2-40B4-BE49-F238E27FC236}">
                <a16:creationId xmlns:a16="http://schemas.microsoft.com/office/drawing/2014/main" id="{1BB10CC5-28A2-46DC-9F9D-AB05D667B7B6}"/>
              </a:ext>
            </a:extLst>
          </p:cNvPr>
          <p:cNvSpPr>
            <a:spLocks noGrp="1"/>
          </p:cNvSpPr>
          <p:nvPr>
            <p:ph type="title"/>
          </p:nvPr>
        </p:nvSpPr>
        <p:spPr/>
        <p:txBody>
          <a:bodyPr/>
          <a:lstStyle/>
          <a:p>
            <a:r>
              <a:rPr lang="en-US" dirty="0"/>
              <a:t>Benefits to Your Business</a:t>
            </a:r>
          </a:p>
        </p:txBody>
      </p:sp>
      <p:sp>
        <p:nvSpPr>
          <p:cNvPr id="2" name="Text Placeholder 1">
            <a:extLst>
              <a:ext uri="{FF2B5EF4-FFF2-40B4-BE49-F238E27FC236}">
                <a16:creationId xmlns:a16="http://schemas.microsoft.com/office/drawing/2014/main" id="{392322A8-D943-4B56-9821-2D40891AC2A7}"/>
              </a:ext>
            </a:extLst>
          </p:cNvPr>
          <p:cNvSpPr>
            <a:spLocks noGrp="1"/>
          </p:cNvSpPr>
          <p:nvPr>
            <p:ph type="body" sz="quarter" idx="16"/>
          </p:nvPr>
        </p:nvSpPr>
        <p:spPr/>
        <p:txBody>
          <a:bodyPr/>
          <a:lstStyle/>
          <a:p>
            <a:r>
              <a:rPr lang="en-US" dirty="0">
                <a:solidFill>
                  <a:schemeClr val="accent2"/>
                </a:solidFill>
              </a:rPr>
              <a:t>Add Value for Your Client</a:t>
            </a:r>
          </a:p>
          <a:p>
            <a:endParaRPr lang="en-US" dirty="0"/>
          </a:p>
        </p:txBody>
      </p:sp>
      <p:sp>
        <p:nvSpPr>
          <p:cNvPr id="13" name="Text Placeholder 4">
            <a:extLst>
              <a:ext uri="{FF2B5EF4-FFF2-40B4-BE49-F238E27FC236}">
                <a16:creationId xmlns:a16="http://schemas.microsoft.com/office/drawing/2014/main" id="{FD1177AC-560A-4BF5-8AED-FB10AA649DA8}"/>
              </a:ext>
            </a:extLst>
          </p:cNvPr>
          <p:cNvSpPr txBox="1">
            <a:spLocks noGrp="1"/>
          </p:cNvSpPr>
          <p:nvPr>
            <p:ph sz="half" idx="1"/>
          </p:nvPr>
        </p:nvSpPr>
        <p:spPr>
          <a:xfrm>
            <a:off x="5286375" y="1597025"/>
            <a:ext cx="6424613" cy="4384675"/>
          </a:xfrm>
          <a:prstGeom prst="rect">
            <a:avLst/>
          </a:prstGeom>
        </p:spPr>
        <p:txBody>
          <a:bodyPr/>
          <a:lstStyle>
            <a:lvl1pPr marL="365760" indent="-365760" algn="l" defTabSz="914400" rtl="0" eaLnBrk="1" latinLnBrk="0" hangingPunct="1">
              <a:lnSpc>
                <a:spcPct val="100000"/>
              </a:lnSpc>
              <a:spcBef>
                <a:spcPts val="1600"/>
              </a:spcBef>
              <a:buClr>
                <a:schemeClr val="accent2"/>
              </a:buClr>
              <a:buFont typeface="Arial" panose="020B0604020202020204" pitchFamily="34" charset="0"/>
              <a:buChar char="•"/>
              <a:defRPr sz="2200" kern="1200" baseline="0">
                <a:solidFill>
                  <a:schemeClr val="tx1">
                    <a:lumMod val="85000"/>
                    <a:lumOff val="15000"/>
                  </a:schemeClr>
                </a:solidFill>
                <a:latin typeface="+mn-lt"/>
                <a:ea typeface="+mn-ea"/>
                <a:cs typeface="+mn-cs"/>
              </a:defRPr>
            </a:lvl1pPr>
            <a:lvl2pPr marL="868680" indent="-320040" algn="l" defTabSz="914400" rtl="0" eaLnBrk="1" latinLnBrk="0" hangingPunct="1">
              <a:lnSpc>
                <a:spcPct val="100000"/>
              </a:lnSpc>
              <a:spcBef>
                <a:spcPts val="300"/>
              </a:spcBef>
              <a:spcAft>
                <a:spcPts val="300"/>
              </a:spcAft>
              <a:buClr>
                <a:schemeClr val="tx2"/>
              </a:buClr>
              <a:buFont typeface="System Font Regular"/>
              <a:buChar char="–"/>
              <a:defRPr sz="1800" kern="1200" baseline="0">
                <a:solidFill>
                  <a:schemeClr val="tx1">
                    <a:lumMod val="85000"/>
                    <a:lumOff val="15000"/>
                  </a:schemeClr>
                </a:solidFill>
                <a:latin typeface="+mn-lt"/>
                <a:ea typeface="+mn-ea"/>
                <a:cs typeface="+mn-cs"/>
              </a:defRPr>
            </a:lvl2pPr>
            <a:lvl3pPr marL="123444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965960" indent="-228600" algn="l" defTabSz="914400" rtl="0" eaLnBrk="1" latinLnBrk="0" hangingPunct="1">
              <a:lnSpc>
                <a:spcPct val="100000"/>
              </a:lnSpc>
              <a:spcBef>
                <a:spcPts val="200"/>
              </a:spcBef>
              <a:spcAft>
                <a:spcPts val="200"/>
              </a:spcAft>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4048" lvl="2" indent="-384048"/>
            <a:r>
              <a:rPr lang="en-US" sz="1800" dirty="0"/>
              <a:t>Provide your clients a complete risk prevention and workplace safety solution</a:t>
            </a:r>
          </a:p>
          <a:p>
            <a:pPr marL="384048" lvl="2" indent="-384048"/>
            <a:r>
              <a:rPr lang="en-US" sz="1800" dirty="0"/>
              <a:t>Reinforce your brokerage’s role as their trusted partner</a:t>
            </a:r>
          </a:p>
          <a:p>
            <a:pPr marL="384048" lvl="2" indent="-384048"/>
            <a:r>
              <a:rPr lang="en-US" sz="1800" dirty="0"/>
              <a:t>Deepen existing client relationships</a:t>
            </a:r>
          </a:p>
          <a:p>
            <a:pPr marL="384048" lvl="2" indent="-384048"/>
            <a:r>
              <a:rPr lang="en-US" sz="1800" dirty="0"/>
              <a:t>Reduce/control Ex-Mod</a:t>
            </a:r>
          </a:p>
        </p:txBody>
      </p:sp>
    </p:spTree>
    <p:custDataLst>
      <p:tags r:id="rId1"/>
    </p:custDataLst>
    <p:extLst>
      <p:ext uri="{BB962C8B-B14F-4D97-AF65-F5344CB8AC3E}">
        <p14:creationId xmlns:p14="http://schemas.microsoft.com/office/powerpoint/2010/main" val="26079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childTnLst>
                          </p:cTn>
                        </p:par>
                        <p:par>
                          <p:cTn id="11" fill="hold">
                            <p:stCondLst>
                              <p:cond delay="1500"/>
                            </p:stCondLst>
                            <p:childTnLst>
                              <p:par>
                                <p:cTn id="12" presetID="10" presetClass="entr" presetSubtype="0" fill="hold" grpId="0" nodeType="afterEffect">
                                  <p:stCondLst>
                                    <p:cond delay="100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500"/>
                                        <p:tgtEl>
                                          <p:spTgt spid="13">
                                            <p:txEl>
                                              <p:pRg st="1" end="1"/>
                                            </p:txEl>
                                          </p:spTgt>
                                        </p:tgtEl>
                                      </p:cBhvr>
                                    </p:animEffect>
                                  </p:childTnLst>
                                </p:cTn>
                              </p:par>
                            </p:childTnLst>
                          </p:cTn>
                        </p:par>
                        <p:par>
                          <p:cTn id="15" fill="hold">
                            <p:stCondLst>
                              <p:cond delay="3000"/>
                            </p:stCondLst>
                            <p:childTnLst>
                              <p:par>
                                <p:cTn id="16" presetID="10" presetClass="entr" presetSubtype="0" fill="hold" grpId="0" nodeType="afterEffect">
                                  <p:stCondLst>
                                    <p:cond delay="100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fade">
                                      <p:cBhvr>
                                        <p:cTn id="18" dur="500"/>
                                        <p:tgtEl>
                                          <p:spTgt spid="13">
                                            <p:txEl>
                                              <p:pRg st="2" end="2"/>
                                            </p:txEl>
                                          </p:spTgt>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2">
            <a:extLst>
              <a:ext uri="{FF2B5EF4-FFF2-40B4-BE49-F238E27FC236}">
                <a16:creationId xmlns:a16="http://schemas.microsoft.com/office/drawing/2014/main" id="{12FACEED-C1AE-470B-A64C-1D98920D38C7}"/>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a:xfrm>
            <a:off x="0" y="0"/>
            <a:ext cx="12192000" cy="6400800"/>
          </a:xfrm>
        </p:spPr>
      </p:pic>
      <p:sp>
        <p:nvSpPr>
          <p:cNvPr id="12" name="Rectangle 11">
            <a:extLst>
              <a:ext uri="{FF2B5EF4-FFF2-40B4-BE49-F238E27FC236}">
                <a16:creationId xmlns:a16="http://schemas.microsoft.com/office/drawing/2014/main" id="{FA93DC6D-CE66-4DFA-95C5-D153E5B16688}"/>
              </a:ext>
            </a:extLst>
          </p:cNvPr>
          <p:cNvSpPr/>
          <p:nvPr/>
        </p:nvSpPr>
        <p:spPr bwMode="auto">
          <a:xfrm>
            <a:off x="0" y="0"/>
            <a:ext cx="12192000" cy="3429000"/>
          </a:xfrm>
          <a:prstGeom prst="rect">
            <a:avLst/>
          </a:prstGeom>
          <a:gradFill>
            <a:gsLst>
              <a:gs pos="0">
                <a:schemeClr val="tx2">
                  <a:alpha val="79000"/>
                </a:schemeClr>
              </a:gs>
              <a:gs pos="100000">
                <a:schemeClr val="tx2">
                  <a:alpha val="0"/>
                </a:schemeClr>
              </a:gs>
            </a:gsLst>
            <a:lin ang="5400000" scaled="1"/>
          </a:gra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
        <p:nvSpPr>
          <p:cNvPr id="2" name="Rectangle: Rounded Corners 1">
            <a:extLst>
              <a:ext uri="{FF2B5EF4-FFF2-40B4-BE49-F238E27FC236}">
                <a16:creationId xmlns:a16="http://schemas.microsoft.com/office/drawing/2014/main" id="{47E530B4-22A4-43C9-B3E8-66654BFEF1D1}"/>
              </a:ext>
            </a:extLst>
          </p:cNvPr>
          <p:cNvSpPr/>
          <p:nvPr/>
        </p:nvSpPr>
        <p:spPr bwMode="auto">
          <a:xfrm>
            <a:off x="7337571" y="2346479"/>
            <a:ext cx="4450148" cy="2737612"/>
          </a:xfrm>
          <a:prstGeom prst="roundRect">
            <a:avLst>
              <a:gd name="adj" fmla="val 5828"/>
            </a:avLst>
          </a:prstGeom>
          <a:solidFill>
            <a:schemeClr val="bg1"/>
          </a:soli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
        <p:nvSpPr>
          <p:cNvPr id="13" name="Content Placeholder 20">
            <a:extLst>
              <a:ext uri="{FF2B5EF4-FFF2-40B4-BE49-F238E27FC236}">
                <a16:creationId xmlns:a16="http://schemas.microsoft.com/office/drawing/2014/main" id="{8A5E8D86-ECF6-442E-90FB-A20FAC28BAE3}"/>
              </a:ext>
            </a:extLst>
          </p:cNvPr>
          <p:cNvSpPr>
            <a:spLocks noGrp="1"/>
          </p:cNvSpPr>
          <p:nvPr>
            <p:ph idx="1"/>
          </p:nvPr>
        </p:nvSpPr>
        <p:spPr>
          <a:xfrm>
            <a:off x="7337570" y="2346479"/>
            <a:ext cx="4450149" cy="2737612"/>
          </a:xfrm>
          <a:noFill/>
        </p:spPr>
        <p:txBody>
          <a:bodyPr/>
          <a:lstStyle/>
          <a:p>
            <a:pPr marL="380990" indent="-380990">
              <a:buFont typeface="Arial" panose="020B0604020202020204" pitchFamily="34" charset="0"/>
              <a:buChar char="•"/>
            </a:pPr>
            <a:r>
              <a:rPr lang="en-US" sz="2400" dirty="0">
                <a:solidFill>
                  <a:schemeClr val="tx1"/>
                </a:solidFill>
              </a:rPr>
              <a:t>Reduce Paper-Driven Processes</a:t>
            </a:r>
          </a:p>
          <a:p>
            <a:pPr marL="380990" indent="-380990">
              <a:buFont typeface="Arial" panose="020B0604020202020204" pitchFamily="34" charset="0"/>
              <a:buChar char="•"/>
            </a:pPr>
            <a:r>
              <a:rPr lang="en-US" sz="2400" dirty="0">
                <a:solidFill>
                  <a:schemeClr val="tx1"/>
                </a:solidFill>
              </a:rPr>
              <a:t>Reporting</a:t>
            </a:r>
          </a:p>
          <a:p>
            <a:pPr marL="380990" indent="-380990">
              <a:buFont typeface="Arial" panose="020B0604020202020204" pitchFamily="34" charset="0"/>
              <a:buChar char="•"/>
            </a:pPr>
            <a:r>
              <a:rPr lang="en-US" sz="2400" dirty="0">
                <a:solidFill>
                  <a:schemeClr val="tx1"/>
                </a:solidFill>
              </a:rPr>
              <a:t>Consistent Communication</a:t>
            </a:r>
          </a:p>
        </p:txBody>
      </p:sp>
      <p:sp>
        <p:nvSpPr>
          <p:cNvPr id="24" name="Content Placeholder 23"/>
          <p:cNvSpPr>
            <a:spLocks noGrp="1"/>
          </p:cNvSpPr>
          <p:nvPr>
            <p:ph idx="12"/>
          </p:nvPr>
        </p:nvSpPr>
        <p:spPr>
          <a:xfrm>
            <a:off x="402166" y="2541643"/>
            <a:ext cx="6593439" cy="716516"/>
          </a:xfrm>
          <a:solidFill>
            <a:schemeClr val="tx2"/>
          </a:solidFill>
        </p:spPr>
        <p:txBody>
          <a:bodyPr/>
          <a:lstStyle/>
          <a:p>
            <a:r>
              <a:rPr lang="en-US" sz="2933" dirty="0"/>
              <a:t>Automate Manual Processes</a:t>
            </a:r>
          </a:p>
        </p:txBody>
      </p:sp>
      <p:sp>
        <p:nvSpPr>
          <p:cNvPr id="7" name="Title 6"/>
          <p:cNvSpPr>
            <a:spLocks noGrp="1"/>
          </p:cNvSpPr>
          <p:nvPr>
            <p:ph type="title"/>
          </p:nvPr>
        </p:nvSpPr>
        <p:spPr/>
        <p:txBody>
          <a:bodyPr/>
          <a:lstStyle/>
          <a:p>
            <a:r>
              <a:rPr lang="en-US" dirty="0"/>
              <a:t>Delivering Value to Your Clients</a:t>
            </a:r>
          </a:p>
        </p:txBody>
      </p:sp>
      <p:sp>
        <p:nvSpPr>
          <p:cNvPr id="32" name="Arrow: Pentagon 31">
            <a:extLst>
              <a:ext uri="{FF2B5EF4-FFF2-40B4-BE49-F238E27FC236}">
                <a16:creationId xmlns:a16="http://schemas.microsoft.com/office/drawing/2014/main" id="{93082EE4-EB71-4E08-B080-F4BD60CD2A42}"/>
              </a:ext>
            </a:extLst>
          </p:cNvPr>
          <p:cNvSpPr/>
          <p:nvPr/>
        </p:nvSpPr>
        <p:spPr bwMode="auto">
          <a:xfrm>
            <a:off x="6995604" y="2543006"/>
            <a:ext cx="213064" cy="715153"/>
          </a:xfrm>
          <a:prstGeom prst="homePlate">
            <a:avLst/>
          </a:prstGeom>
          <a:solidFill>
            <a:schemeClr val="accent2"/>
          </a:soli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Tree>
    <p:custDataLst>
      <p:tags r:id="rId1"/>
    </p:custDataLst>
    <p:extLst>
      <p:ext uri="{BB962C8B-B14F-4D97-AF65-F5344CB8AC3E}">
        <p14:creationId xmlns:p14="http://schemas.microsoft.com/office/powerpoint/2010/main" val="362447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fade">
                                      <p:cBhvr>
                                        <p:cTn id="7" dur="1000"/>
                                        <p:tgtEl>
                                          <p:spTgt spid="2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1000"/>
                                        <p:tgtEl>
                                          <p:spTgt spid="24">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fade">
                                      <p:cBhvr>
                                        <p:cTn id="23" dur="500"/>
                                        <p:tgtEl>
                                          <p:spTgt spid="13">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uiExpand="1" build="p"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2">
            <a:extLst>
              <a:ext uri="{FF2B5EF4-FFF2-40B4-BE49-F238E27FC236}">
                <a16:creationId xmlns:a16="http://schemas.microsoft.com/office/drawing/2014/main" id="{12FACEED-C1AE-470B-A64C-1D98920D38C7}"/>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a:xfrm>
            <a:off x="0" y="0"/>
            <a:ext cx="12192000" cy="6400800"/>
          </a:xfrm>
        </p:spPr>
      </p:pic>
      <p:sp>
        <p:nvSpPr>
          <p:cNvPr id="12" name="Rectangle 11">
            <a:extLst>
              <a:ext uri="{FF2B5EF4-FFF2-40B4-BE49-F238E27FC236}">
                <a16:creationId xmlns:a16="http://schemas.microsoft.com/office/drawing/2014/main" id="{FA93DC6D-CE66-4DFA-95C5-D153E5B16688}"/>
              </a:ext>
            </a:extLst>
          </p:cNvPr>
          <p:cNvSpPr/>
          <p:nvPr/>
        </p:nvSpPr>
        <p:spPr bwMode="auto">
          <a:xfrm>
            <a:off x="0" y="0"/>
            <a:ext cx="12192000" cy="3429000"/>
          </a:xfrm>
          <a:prstGeom prst="rect">
            <a:avLst/>
          </a:prstGeom>
          <a:gradFill>
            <a:gsLst>
              <a:gs pos="0">
                <a:schemeClr val="tx2">
                  <a:alpha val="79000"/>
                </a:schemeClr>
              </a:gs>
              <a:gs pos="100000">
                <a:schemeClr val="tx2">
                  <a:alpha val="0"/>
                </a:schemeClr>
              </a:gs>
            </a:gsLst>
            <a:lin ang="5400000" scaled="1"/>
          </a:gra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
        <p:nvSpPr>
          <p:cNvPr id="2" name="Rectangle: Rounded Corners 1">
            <a:extLst>
              <a:ext uri="{FF2B5EF4-FFF2-40B4-BE49-F238E27FC236}">
                <a16:creationId xmlns:a16="http://schemas.microsoft.com/office/drawing/2014/main" id="{47E530B4-22A4-43C9-B3E8-66654BFEF1D1}"/>
              </a:ext>
            </a:extLst>
          </p:cNvPr>
          <p:cNvSpPr/>
          <p:nvPr/>
        </p:nvSpPr>
        <p:spPr bwMode="auto">
          <a:xfrm>
            <a:off x="7337571" y="2346479"/>
            <a:ext cx="4450148" cy="2737612"/>
          </a:xfrm>
          <a:prstGeom prst="roundRect">
            <a:avLst>
              <a:gd name="adj" fmla="val 5828"/>
            </a:avLst>
          </a:prstGeom>
          <a:solidFill>
            <a:schemeClr val="bg1"/>
          </a:soli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
        <p:nvSpPr>
          <p:cNvPr id="35" name="Content Placeholder 20">
            <a:extLst>
              <a:ext uri="{FF2B5EF4-FFF2-40B4-BE49-F238E27FC236}">
                <a16:creationId xmlns:a16="http://schemas.microsoft.com/office/drawing/2014/main" id="{A9B4A520-D5D9-477C-B537-5A095AA17731}"/>
              </a:ext>
            </a:extLst>
          </p:cNvPr>
          <p:cNvSpPr txBox="1">
            <a:spLocks/>
          </p:cNvSpPr>
          <p:nvPr/>
        </p:nvSpPr>
        <p:spPr bwMode="auto">
          <a:xfrm>
            <a:off x="7337567" y="2346479"/>
            <a:ext cx="4450148" cy="2737612"/>
          </a:xfrm>
          <a:prstGeom prst="rect">
            <a:avLst/>
          </a:prstGeom>
          <a:noFill/>
          <a:ln w="9525">
            <a:noFill/>
            <a:miter lim="800000"/>
            <a:headEnd/>
            <a:tailEnd/>
          </a:ln>
        </p:spPr>
        <p:txBody>
          <a:bodyPr vert="horz" wrap="square" lIns="365760" tIns="243840" rIns="365760" bIns="243840" numCol="1" anchor="ctr" anchorCtr="0" compatLnSpc="1">
            <a:prstTxWarp prst="textNoShape">
              <a:avLst/>
            </a:prstTxWarp>
            <a:noAutofit/>
          </a:bodyPr>
          <a:lstStyle>
            <a:lvl1pPr marL="285750" indent="-285750" algn="l" eaLnBrk="1" hangingPunct="1">
              <a:lnSpc>
                <a:spcPts val="2400"/>
              </a:lnSpc>
              <a:spcBef>
                <a:spcPts val="1000"/>
              </a:spcBef>
              <a:spcAft>
                <a:spcPct val="0"/>
              </a:spcAft>
              <a:buClr>
                <a:srgbClr val="F4BD33"/>
              </a:buClr>
              <a:buSzPct val="115000"/>
              <a:buFont typeface="Arial" panose="020B0604020202020204" pitchFamily="34" charset="0"/>
              <a:buChar char="•"/>
              <a:defRPr sz="1800" b="0" i="0" baseline="0">
                <a:solidFill>
                  <a:schemeClr val="tx1"/>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marL="384048" indent="-384048">
              <a:lnSpc>
                <a:spcPct val="100000"/>
              </a:lnSpc>
              <a:spcBef>
                <a:spcPts val="1600"/>
              </a:spcBef>
              <a:buClr>
                <a:schemeClr val="accent2"/>
              </a:buClr>
            </a:pPr>
            <a:r>
              <a:rPr lang="en-US" sz="2400" dirty="0"/>
              <a:t>Insurance Premiums</a:t>
            </a:r>
          </a:p>
          <a:p>
            <a:pPr marL="384048" indent="-384048">
              <a:lnSpc>
                <a:spcPct val="100000"/>
              </a:lnSpc>
              <a:spcBef>
                <a:spcPts val="1600"/>
              </a:spcBef>
              <a:buClr>
                <a:schemeClr val="accent2"/>
              </a:buClr>
            </a:pPr>
            <a:r>
              <a:rPr lang="en-US" sz="2400" dirty="0"/>
              <a:t>Fines</a:t>
            </a:r>
          </a:p>
          <a:p>
            <a:pPr marL="384048" indent="-384048">
              <a:lnSpc>
                <a:spcPct val="100000"/>
              </a:lnSpc>
              <a:spcBef>
                <a:spcPts val="1600"/>
              </a:spcBef>
              <a:buClr>
                <a:schemeClr val="accent2"/>
              </a:buClr>
            </a:pPr>
            <a:r>
              <a:rPr lang="en-US" sz="2400" dirty="0"/>
              <a:t>Injuries &amp; Absenteeism</a:t>
            </a:r>
          </a:p>
        </p:txBody>
      </p:sp>
      <p:sp>
        <p:nvSpPr>
          <p:cNvPr id="24" name="Content Placeholder 23"/>
          <p:cNvSpPr>
            <a:spLocks noGrp="1"/>
          </p:cNvSpPr>
          <p:nvPr>
            <p:ph idx="12"/>
          </p:nvPr>
        </p:nvSpPr>
        <p:spPr>
          <a:xfrm>
            <a:off x="402166" y="2541643"/>
            <a:ext cx="6593439" cy="716516"/>
          </a:xfrm>
          <a:solidFill>
            <a:schemeClr val="tx2"/>
          </a:solidFill>
        </p:spPr>
        <p:txBody>
          <a:bodyPr/>
          <a:lstStyle/>
          <a:p>
            <a:r>
              <a:rPr lang="en-US" sz="2933" dirty="0"/>
              <a:t>Automate Manual Processes</a:t>
            </a:r>
          </a:p>
        </p:txBody>
      </p:sp>
      <p:sp>
        <p:nvSpPr>
          <p:cNvPr id="25" name="Content Placeholder 24"/>
          <p:cNvSpPr>
            <a:spLocks noGrp="1"/>
          </p:cNvSpPr>
          <p:nvPr>
            <p:ph idx="13"/>
          </p:nvPr>
        </p:nvSpPr>
        <p:spPr>
          <a:xfrm>
            <a:off x="402166" y="3357027"/>
            <a:ext cx="6593439" cy="716516"/>
          </a:xfrm>
          <a:solidFill>
            <a:schemeClr val="tx2"/>
          </a:solidFill>
        </p:spPr>
        <p:txBody>
          <a:bodyPr/>
          <a:lstStyle/>
          <a:p>
            <a:r>
              <a:rPr lang="en-US" sz="2933" dirty="0"/>
              <a:t>Reduce Total Cost of Risk</a:t>
            </a:r>
          </a:p>
        </p:txBody>
      </p:sp>
      <p:sp>
        <p:nvSpPr>
          <p:cNvPr id="7" name="Title 6"/>
          <p:cNvSpPr>
            <a:spLocks noGrp="1"/>
          </p:cNvSpPr>
          <p:nvPr>
            <p:ph type="title"/>
          </p:nvPr>
        </p:nvSpPr>
        <p:spPr/>
        <p:txBody>
          <a:bodyPr/>
          <a:lstStyle/>
          <a:p>
            <a:r>
              <a:rPr lang="en-US" dirty="0"/>
              <a:t>Delivering Value to Your Clients</a:t>
            </a:r>
          </a:p>
        </p:txBody>
      </p:sp>
      <p:sp>
        <p:nvSpPr>
          <p:cNvPr id="32" name="Arrow: Pentagon 31">
            <a:extLst>
              <a:ext uri="{FF2B5EF4-FFF2-40B4-BE49-F238E27FC236}">
                <a16:creationId xmlns:a16="http://schemas.microsoft.com/office/drawing/2014/main" id="{93082EE4-EB71-4E08-B080-F4BD60CD2A42}"/>
              </a:ext>
            </a:extLst>
          </p:cNvPr>
          <p:cNvSpPr/>
          <p:nvPr/>
        </p:nvSpPr>
        <p:spPr bwMode="auto">
          <a:xfrm>
            <a:off x="6995604" y="2543006"/>
            <a:ext cx="213064" cy="715153"/>
          </a:xfrm>
          <a:prstGeom prst="homePlate">
            <a:avLst/>
          </a:prstGeom>
          <a:solidFill>
            <a:schemeClr val="accent2"/>
          </a:soli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
        <p:nvSpPr>
          <p:cNvPr id="36" name="Arrow: Pentagon 35">
            <a:extLst>
              <a:ext uri="{FF2B5EF4-FFF2-40B4-BE49-F238E27FC236}">
                <a16:creationId xmlns:a16="http://schemas.microsoft.com/office/drawing/2014/main" id="{104651A2-151D-452D-ADD5-AAA14AFF619E}"/>
              </a:ext>
            </a:extLst>
          </p:cNvPr>
          <p:cNvSpPr/>
          <p:nvPr/>
        </p:nvSpPr>
        <p:spPr bwMode="auto">
          <a:xfrm>
            <a:off x="6995604" y="3358390"/>
            <a:ext cx="213064" cy="715153"/>
          </a:xfrm>
          <a:prstGeom prst="homePlate">
            <a:avLst/>
          </a:prstGeom>
          <a:solidFill>
            <a:schemeClr val="accent2"/>
          </a:soli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Tree>
    <p:custDataLst>
      <p:tags r:id="rId1"/>
    </p:custDataLst>
    <p:extLst>
      <p:ext uri="{BB962C8B-B14F-4D97-AF65-F5344CB8AC3E}">
        <p14:creationId xmlns:p14="http://schemas.microsoft.com/office/powerpoint/2010/main" val="305507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bg/>
                                          </p:spTgt>
                                        </p:tgtEl>
                                        <p:attrNameLst>
                                          <p:attrName>style.visibility</p:attrName>
                                        </p:attrNameLst>
                                      </p:cBhvr>
                                      <p:to>
                                        <p:strVal val="visible"/>
                                      </p:to>
                                    </p:set>
                                    <p:animEffect transition="in" filter="fade">
                                      <p:cBhvr>
                                        <p:cTn id="7" dur="1000"/>
                                        <p:tgtEl>
                                          <p:spTgt spid="2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1000"/>
                                        <p:tgtEl>
                                          <p:spTgt spid="25">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nodeType="withEffect">
                                  <p:stCondLst>
                                    <p:cond delay="0"/>
                                  </p:stCondLst>
                                  <p:childTnLst>
                                    <p:set>
                                      <p:cBhvr>
                                        <p:cTn id="16" dur="1" fill="hold">
                                          <p:stCondLst>
                                            <p:cond delay="0"/>
                                          </p:stCondLst>
                                        </p:cTn>
                                        <p:tgtEl>
                                          <p:spTgt spid="35">
                                            <p:txEl>
                                              <p:pRg st="0" end="0"/>
                                            </p:txEl>
                                          </p:spTgt>
                                        </p:tgtEl>
                                        <p:attrNameLst>
                                          <p:attrName>style.visibility</p:attrName>
                                        </p:attrNameLst>
                                      </p:cBhvr>
                                      <p:to>
                                        <p:strVal val="visible"/>
                                      </p:to>
                                    </p:set>
                                    <p:animEffect transition="in" filter="fade">
                                      <p:cBhvr>
                                        <p:cTn id="17" dur="500"/>
                                        <p:tgtEl>
                                          <p:spTgt spid="3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fade">
                                      <p:cBhvr>
                                        <p:cTn id="20" dur="500"/>
                                        <p:tgtEl>
                                          <p:spTgt spid="35">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5">
                                            <p:txEl>
                                              <p:pRg st="2" end="2"/>
                                            </p:txEl>
                                          </p:spTgt>
                                        </p:tgtEl>
                                        <p:attrNameLst>
                                          <p:attrName>style.visibility</p:attrName>
                                        </p:attrNameLst>
                                      </p:cBhvr>
                                      <p:to>
                                        <p:strVal val="visible"/>
                                      </p:to>
                                    </p:set>
                                    <p:animEffect transition="in" filter="fade">
                                      <p:cBhvr>
                                        <p:cTn id="23"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2">
            <a:extLst>
              <a:ext uri="{FF2B5EF4-FFF2-40B4-BE49-F238E27FC236}">
                <a16:creationId xmlns:a16="http://schemas.microsoft.com/office/drawing/2014/main" id="{12FACEED-C1AE-470B-A64C-1D98920D38C7}"/>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a:xfrm>
            <a:off x="0" y="0"/>
            <a:ext cx="12192000" cy="6400800"/>
          </a:xfrm>
        </p:spPr>
      </p:pic>
      <p:sp>
        <p:nvSpPr>
          <p:cNvPr id="12" name="Rectangle 11">
            <a:extLst>
              <a:ext uri="{FF2B5EF4-FFF2-40B4-BE49-F238E27FC236}">
                <a16:creationId xmlns:a16="http://schemas.microsoft.com/office/drawing/2014/main" id="{FA93DC6D-CE66-4DFA-95C5-D153E5B16688}"/>
              </a:ext>
            </a:extLst>
          </p:cNvPr>
          <p:cNvSpPr/>
          <p:nvPr/>
        </p:nvSpPr>
        <p:spPr bwMode="auto">
          <a:xfrm>
            <a:off x="0" y="0"/>
            <a:ext cx="12192000" cy="3429000"/>
          </a:xfrm>
          <a:prstGeom prst="rect">
            <a:avLst/>
          </a:prstGeom>
          <a:gradFill>
            <a:gsLst>
              <a:gs pos="0">
                <a:schemeClr val="tx2">
                  <a:alpha val="79000"/>
                </a:schemeClr>
              </a:gs>
              <a:gs pos="100000">
                <a:schemeClr val="tx2">
                  <a:alpha val="0"/>
                </a:schemeClr>
              </a:gs>
            </a:gsLst>
            <a:lin ang="5400000" scaled="1"/>
          </a:gra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
        <p:nvSpPr>
          <p:cNvPr id="2" name="Rectangle: Rounded Corners 1">
            <a:extLst>
              <a:ext uri="{FF2B5EF4-FFF2-40B4-BE49-F238E27FC236}">
                <a16:creationId xmlns:a16="http://schemas.microsoft.com/office/drawing/2014/main" id="{47E530B4-22A4-43C9-B3E8-66654BFEF1D1}"/>
              </a:ext>
            </a:extLst>
          </p:cNvPr>
          <p:cNvSpPr/>
          <p:nvPr/>
        </p:nvSpPr>
        <p:spPr bwMode="auto">
          <a:xfrm>
            <a:off x="7337571" y="2346479"/>
            <a:ext cx="4450148" cy="2737612"/>
          </a:xfrm>
          <a:prstGeom prst="roundRect">
            <a:avLst>
              <a:gd name="adj" fmla="val 5828"/>
            </a:avLst>
          </a:prstGeom>
          <a:solidFill>
            <a:schemeClr val="bg1"/>
          </a:soli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
        <p:nvSpPr>
          <p:cNvPr id="37" name="Content Placeholder 20">
            <a:extLst>
              <a:ext uri="{FF2B5EF4-FFF2-40B4-BE49-F238E27FC236}">
                <a16:creationId xmlns:a16="http://schemas.microsoft.com/office/drawing/2014/main" id="{0AC1B983-46D5-49B6-BB81-E459902D6EDC}"/>
              </a:ext>
            </a:extLst>
          </p:cNvPr>
          <p:cNvSpPr txBox="1">
            <a:spLocks/>
          </p:cNvSpPr>
          <p:nvPr/>
        </p:nvSpPr>
        <p:spPr bwMode="auto">
          <a:xfrm>
            <a:off x="7337569" y="2346479"/>
            <a:ext cx="4450149" cy="2737612"/>
          </a:xfrm>
          <a:prstGeom prst="rect">
            <a:avLst/>
          </a:prstGeom>
          <a:noFill/>
          <a:ln w="9525">
            <a:noFill/>
            <a:miter lim="800000"/>
            <a:headEnd/>
            <a:tailEnd/>
          </a:ln>
        </p:spPr>
        <p:txBody>
          <a:bodyPr vert="horz" wrap="square" lIns="365760" tIns="243840" rIns="365760" bIns="243840" numCol="1" anchor="ctr" anchorCtr="0" compatLnSpc="1">
            <a:prstTxWarp prst="textNoShape">
              <a:avLst/>
            </a:prstTxWarp>
            <a:noAutofit/>
          </a:bodyPr>
          <a:lstStyle>
            <a:lvl1pPr marL="285750" indent="-285750" algn="l" eaLnBrk="1" hangingPunct="1">
              <a:lnSpc>
                <a:spcPts val="2400"/>
              </a:lnSpc>
              <a:spcBef>
                <a:spcPts val="1000"/>
              </a:spcBef>
              <a:spcAft>
                <a:spcPct val="0"/>
              </a:spcAft>
              <a:buClr>
                <a:srgbClr val="F4BD33"/>
              </a:buClr>
              <a:buSzPct val="115000"/>
              <a:buFont typeface="Arial" panose="020B0604020202020204" pitchFamily="34" charset="0"/>
              <a:buChar char="•"/>
              <a:defRPr sz="1800" b="0" i="0" baseline="0">
                <a:solidFill>
                  <a:schemeClr val="tx1"/>
                </a:solidFill>
                <a:latin typeface="+mn-lt"/>
                <a:ea typeface="+mn-ea"/>
              </a:defRPr>
            </a:lvl1pPr>
            <a:lvl2pPr marL="257175" indent="0" algn="l" eaLnBrk="1" hangingPunct="1">
              <a:lnSpc>
                <a:spcPts val="2200"/>
              </a:lnSpc>
              <a:spcBef>
                <a:spcPts val="800"/>
              </a:spcBef>
              <a:spcAft>
                <a:spcPct val="0"/>
              </a:spcAft>
              <a:buClr>
                <a:srgbClr val="FF871F"/>
              </a:buClr>
              <a:buSzPct val="110000"/>
              <a:buFont typeface="Lucida Grande"/>
              <a:buNone/>
              <a:defRPr sz="1500">
                <a:solidFill>
                  <a:schemeClr val="bg1"/>
                </a:solidFill>
                <a:latin typeface="+mn-lt"/>
                <a:ea typeface="+mn-ea"/>
              </a:defRPr>
            </a:lvl2pPr>
            <a:lvl3pPr marL="514350" indent="0" algn="l" eaLnBrk="1" hangingPunct="1">
              <a:lnSpc>
                <a:spcPts val="2000"/>
              </a:lnSpc>
              <a:spcBef>
                <a:spcPts val="600"/>
              </a:spcBef>
              <a:spcAft>
                <a:spcPct val="0"/>
              </a:spcAft>
              <a:buClr>
                <a:srgbClr val="FF871F"/>
              </a:buClr>
              <a:buSzPct val="110000"/>
              <a:buFont typeface="Lucida Grande"/>
              <a:buNone/>
              <a:defRPr sz="1500">
                <a:solidFill>
                  <a:schemeClr val="bg1"/>
                </a:solidFill>
                <a:latin typeface="+mn-lt"/>
                <a:ea typeface="+mn-ea"/>
              </a:defRPr>
            </a:lvl3pPr>
            <a:lvl4pPr marL="977900" indent="-234950" algn="l" eaLnBrk="1" hangingPunct="1">
              <a:lnSpc>
                <a:spcPts val="2000"/>
              </a:lnSpc>
              <a:spcBef>
                <a:spcPts val="600"/>
              </a:spcBef>
              <a:spcAft>
                <a:spcPct val="0"/>
              </a:spcAft>
              <a:buClr>
                <a:srgbClr val="FF871F"/>
              </a:buClr>
              <a:buSzPct val="110000"/>
              <a:buFont typeface="Lucida Grande"/>
              <a:buChar char="­"/>
              <a:defRPr sz="1400">
                <a:solidFill>
                  <a:srgbClr val="6B635B"/>
                </a:solidFill>
                <a:latin typeface="+mn-lt"/>
                <a:ea typeface="+mn-ea"/>
              </a:defRPr>
            </a:lvl4pPr>
            <a:lvl5pPr marL="1143000" indent="-165100" algn="l" eaLnBrk="1" hangingPunct="1">
              <a:lnSpc>
                <a:spcPts val="2000"/>
              </a:lnSpc>
              <a:spcBef>
                <a:spcPts val="600"/>
              </a:spcBef>
              <a:spcAft>
                <a:spcPct val="0"/>
              </a:spcAft>
              <a:buClr>
                <a:srgbClr val="FF871F"/>
              </a:buClr>
              <a:buSzPct val="110000"/>
              <a:buFont typeface="Arial" pitchFamily="34" charset="0"/>
              <a:buChar char="•"/>
              <a:defRPr sz="1400">
                <a:solidFill>
                  <a:srgbClr val="6B635B"/>
                </a:solidFill>
                <a:latin typeface="+mn-lt"/>
                <a:ea typeface="+mn-ea"/>
              </a:defRPr>
            </a:lvl5pPr>
            <a:lvl6pPr marL="1600200" indent="-17145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marL="384048" indent="-384048">
              <a:lnSpc>
                <a:spcPct val="100000"/>
              </a:lnSpc>
              <a:spcBef>
                <a:spcPts val="1600"/>
              </a:spcBef>
              <a:buClr>
                <a:schemeClr val="accent2"/>
              </a:buClr>
            </a:pPr>
            <a:r>
              <a:rPr lang="en-US" sz="2400" dirty="0"/>
              <a:t>All-in-One System</a:t>
            </a:r>
          </a:p>
          <a:p>
            <a:pPr marL="384048" lvl="0" indent="-384048">
              <a:lnSpc>
                <a:spcPct val="100000"/>
              </a:lnSpc>
              <a:spcBef>
                <a:spcPts val="1600"/>
              </a:spcBef>
              <a:buClr>
                <a:schemeClr val="accent2"/>
              </a:buClr>
            </a:pPr>
            <a:r>
              <a:rPr lang="en-US" sz="2400" dirty="0"/>
              <a:t>Integrated LMS</a:t>
            </a:r>
          </a:p>
          <a:p>
            <a:pPr marL="384048" indent="-384048">
              <a:lnSpc>
                <a:spcPct val="100000"/>
              </a:lnSpc>
              <a:spcBef>
                <a:spcPts val="1600"/>
              </a:spcBef>
              <a:buClr>
                <a:schemeClr val="accent2"/>
              </a:buClr>
            </a:pPr>
            <a:r>
              <a:rPr lang="en-US" sz="2400" dirty="0"/>
              <a:t>Cloud-based, Mobile-enabled</a:t>
            </a:r>
          </a:p>
        </p:txBody>
      </p:sp>
      <p:sp>
        <p:nvSpPr>
          <p:cNvPr id="24" name="Content Placeholder 23"/>
          <p:cNvSpPr>
            <a:spLocks noGrp="1"/>
          </p:cNvSpPr>
          <p:nvPr>
            <p:ph idx="12"/>
          </p:nvPr>
        </p:nvSpPr>
        <p:spPr>
          <a:xfrm>
            <a:off x="402166" y="2541643"/>
            <a:ext cx="6593439" cy="716516"/>
          </a:xfrm>
          <a:solidFill>
            <a:schemeClr val="tx2"/>
          </a:solidFill>
        </p:spPr>
        <p:txBody>
          <a:bodyPr/>
          <a:lstStyle/>
          <a:p>
            <a:r>
              <a:rPr lang="en-US" sz="2933" dirty="0"/>
              <a:t>Automate Manual Processes</a:t>
            </a:r>
          </a:p>
        </p:txBody>
      </p:sp>
      <p:sp>
        <p:nvSpPr>
          <p:cNvPr id="25" name="Content Placeholder 24"/>
          <p:cNvSpPr>
            <a:spLocks noGrp="1"/>
          </p:cNvSpPr>
          <p:nvPr>
            <p:ph idx="13"/>
          </p:nvPr>
        </p:nvSpPr>
        <p:spPr>
          <a:xfrm>
            <a:off x="402166" y="3357027"/>
            <a:ext cx="6593439" cy="716516"/>
          </a:xfrm>
          <a:solidFill>
            <a:schemeClr val="tx2"/>
          </a:solidFill>
        </p:spPr>
        <p:txBody>
          <a:bodyPr/>
          <a:lstStyle/>
          <a:p>
            <a:r>
              <a:rPr lang="en-US" sz="2933" dirty="0"/>
              <a:t>Reduce Total Cost of Risk</a:t>
            </a:r>
          </a:p>
        </p:txBody>
      </p:sp>
      <p:sp>
        <p:nvSpPr>
          <p:cNvPr id="26" name="Content Placeholder 25"/>
          <p:cNvSpPr>
            <a:spLocks noGrp="1"/>
          </p:cNvSpPr>
          <p:nvPr>
            <p:ph idx="14"/>
          </p:nvPr>
        </p:nvSpPr>
        <p:spPr>
          <a:xfrm>
            <a:off x="402166" y="4172411"/>
            <a:ext cx="6593439" cy="716516"/>
          </a:xfrm>
          <a:solidFill>
            <a:schemeClr val="tx2"/>
          </a:solidFill>
        </p:spPr>
        <p:txBody>
          <a:bodyPr/>
          <a:lstStyle/>
          <a:p>
            <a:r>
              <a:rPr lang="en-US" sz="2933" dirty="0"/>
              <a:t>All-in-one Comprehensive Platform</a:t>
            </a:r>
          </a:p>
        </p:txBody>
      </p:sp>
      <p:sp>
        <p:nvSpPr>
          <p:cNvPr id="7" name="Title 6"/>
          <p:cNvSpPr>
            <a:spLocks noGrp="1"/>
          </p:cNvSpPr>
          <p:nvPr>
            <p:ph type="title"/>
          </p:nvPr>
        </p:nvSpPr>
        <p:spPr/>
        <p:txBody>
          <a:bodyPr/>
          <a:lstStyle/>
          <a:p>
            <a:r>
              <a:rPr lang="en-US" dirty="0"/>
              <a:t>Delivering Value to Your Clients</a:t>
            </a:r>
          </a:p>
        </p:txBody>
      </p:sp>
      <p:sp>
        <p:nvSpPr>
          <p:cNvPr id="32" name="Arrow: Pentagon 31">
            <a:extLst>
              <a:ext uri="{FF2B5EF4-FFF2-40B4-BE49-F238E27FC236}">
                <a16:creationId xmlns:a16="http://schemas.microsoft.com/office/drawing/2014/main" id="{93082EE4-EB71-4E08-B080-F4BD60CD2A42}"/>
              </a:ext>
            </a:extLst>
          </p:cNvPr>
          <p:cNvSpPr/>
          <p:nvPr/>
        </p:nvSpPr>
        <p:spPr bwMode="auto">
          <a:xfrm>
            <a:off x="6995604" y="2543006"/>
            <a:ext cx="213064" cy="715153"/>
          </a:xfrm>
          <a:prstGeom prst="homePlate">
            <a:avLst/>
          </a:prstGeom>
          <a:solidFill>
            <a:schemeClr val="accent2"/>
          </a:soli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
        <p:nvSpPr>
          <p:cNvPr id="36" name="Arrow: Pentagon 35">
            <a:extLst>
              <a:ext uri="{FF2B5EF4-FFF2-40B4-BE49-F238E27FC236}">
                <a16:creationId xmlns:a16="http://schemas.microsoft.com/office/drawing/2014/main" id="{104651A2-151D-452D-ADD5-AAA14AFF619E}"/>
              </a:ext>
            </a:extLst>
          </p:cNvPr>
          <p:cNvSpPr/>
          <p:nvPr/>
        </p:nvSpPr>
        <p:spPr bwMode="auto">
          <a:xfrm>
            <a:off x="6995604" y="3358390"/>
            <a:ext cx="213064" cy="715153"/>
          </a:xfrm>
          <a:prstGeom prst="homePlate">
            <a:avLst/>
          </a:prstGeom>
          <a:solidFill>
            <a:schemeClr val="accent2"/>
          </a:soli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
        <p:nvSpPr>
          <p:cNvPr id="38" name="Arrow: Pentagon 37">
            <a:extLst>
              <a:ext uri="{FF2B5EF4-FFF2-40B4-BE49-F238E27FC236}">
                <a16:creationId xmlns:a16="http://schemas.microsoft.com/office/drawing/2014/main" id="{A155D70A-EFC6-4F3E-B97D-AF2C35A90644}"/>
              </a:ext>
            </a:extLst>
          </p:cNvPr>
          <p:cNvSpPr/>
          <p:nvPr/>
        </p:nvSpPr>
        <p:spPr bwMode="auto">
          <a:xfrm>
            <a:off x="6995603" y="4174481"/>
            <a:ext cx="213064" cy="715153"/>
          </a:xfrm>
          <a:prstGeom prst="homePlate">
            <a:avLst/>
          </a:prstGeom>
          <a:solidFill>
            <a:schemeClr val="accent2"/>
          </a:solidFill>
          <a:ln w="19050">
            <a:noFill/>
            <a:round/>
            <a:headEnd/>
            <a:tailEnd/>
          </a:ln>
        </p:spPr>
        <p:txBody>
          <a:bodyPr wrap="none" lIns="0" tIns="0" rIns="0" bIns="0" rtlCol="0" anchor="ctr"/>
          <a:lstStyle/>
          <a:p>
            <a:pPr algn="ctr" defTabSz="1219170"/>
            <a:endParaRPr lang="en-US" sz="2400" dirty="0" err="1">
              <a:solidFill>
                <a:srgbClr val="FFFFFF"/>
              </a:solidFill>
            </a:endParaRPr>
          </a:p>
        </p:txBody>
      </p:sp>
    </p:spTree>
    <p:custDataLst>
      <p:tags r:id="rId1"/>
    </p:custDataLst>
    <p:extLst>
      <p:ext uri="{BB962C8B-B14F-4D97-AF65-F5344CB8AC3E}">
        <p14:creationId xmlns:p14="http://schemas.microsoft.com/office/powerpoint/2010/main" val="302578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bg/>
                                          </p:spTgt>
                                        </p:tgtEl>
                                        <p:attrNameLst>
                                          <p:attrName>style.visibility</p:attrName>
                                        </p:attrNameLst>
                                      </p:cBhvr>
                                      <p:to>
                                        <p:strVal val="visible"/>
                                      </p:to>
                                    </p:set>
                                    <p:animEffect transition="in" filter="fade">
                                      <p:cBhvr>
                                        <p:cTn id="7" dur="1000"/>
                                        <p:tgtEl>
                                          <p:spTgt spid="2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1000"/>
                                        <p:tgtEl>
                                          <p:spTgt spid="26">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par>
                                <p:cTn id="15" presetID="10" presetClass="entr" presetSubtype="0" fill="hold" nodeType="with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fade">
                                      <p:cBhvr>
                                        <p:cTn id="17" dur="500"/>
                                        <p:tgtEl>
                                          <p:spTgt spid="3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7">
                                            <p:txEl>
                                              <p:pRg st="2" end="2"/>
                                            </p:txEl>
                                          </p:spTgt>
                                        </p:tgtEl>
                                        <p:attrNameLst>
                                          <p:attrName>style.visibility</p:attrName>
                                        </p:attrNameLst>
                                      </p:cBhvr>
                                      <p:to>
                                        <p:strVal val="visible"/>
                                      </p:to>
                                    </p:set>
                                    <p:animEffect transition="in" filter="fade">
                                      <p:cBhvr>
                                        <p:cTn id="20" dur="500"/>
                                        <p:tgtEl>
                                          <p:spTgt spid="37">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7">
                                            <p:txEl>
                                              <p:pRg st="1" end="1"/>
                                            </p:txEl>
                                          </p:spTgt>
                                        </p:tgtEl>
                                        <p:attrNameLst>
                                          <p:attrName>style.visibility</p:attrName>
                                        </p:attrNameLst>
                                      </p:cBhvr>
                                      <p:to>
                                        <p:strVal val="visible"/>
                                      </p:to>
                                    </p:set>
                                    <p:animEffect transition="in" filter="fade">
                                      <p:cBhvr>
                                        <p:cTn id="23"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a:spLocks noGrp="1"/>
          </p:cNvSpPr>
          <p:nvPr>
            <p:ph type="body" sz="quarter" idx="14"/>
          </p:nvPr>
        </p:nvSpPr>
        <p:spPr/>
        <p:txBody>
          <a:bodyPr>
            <a:normAutofit fontScale="92500"/>
          </a:bodyPr>
          <a:lstStyle/>
          <a:p>
            <a:r>
              <a:rPr lang="en-US" altLang="ja-JP" dirty="0"/>
              <a:t>“Working with the Risk Management Center has been very beneficial to Brady. We are in multiple states, and this provides us training access and forms access for all of our operations managers to utilize in the multiple states we</a:t>
            </a:r>
            <a:r>
              <a:rPr lang="en-US" altLang="en-US" dirty="0"/>
              <a:t>’</a:t>
            </a:r>
            <a:r>
              <a:rPr lang="en-US" altLang="ja-JP" dirty="0"/>
              <a:t>re in. Because we</a:t>
            </a:r>
            <a:r>
              <a:rPr lang="en-US" altLang="en-US" dirty="0"/>
              <a:t>’</a:t>
            </a:r>
            <a:r>
              <a:rPr lang="en-US" altLang="ja-JP" dirty="0"/>
              <a:t>re in so many states, the Risk Management Center has helped us tremendously in saving time and money.”</a:t>
            </a:r>
            <a:endParaRPr lang="en-US" altLang="en-US" dirty="0"/>
          </a:p>
          <a:p>
            <a:pPr lvl="1"/>
            <a:r>
              <a:rPr lang="en-US" dirty="0"/>
              <a:t>Linda </a:t>
            </a:r>
            <a:r>
              <a:rPr lang="en-US" dirty="0" err="1"/>
              <a:t>Rux</a:t>
            </a:r>
            <a:br>
              <a:rPr lang="en-US" dirty="0"/>
            </a:br>
            <a:r>
              <a:rPr lang="en-US" dirty="0"/>
              <a:t>Corporate Director of Human Resources</a:t>
            </a:r>
            <a:br>
              <a:rPr lang="en-US" dirty="0"/>
            </a:br>
            <a:r>
              <a:rPr lang="en-US" dirty="0"/>
              <a:t>Brady Industries</a:t>
            </a:r>
          </a:p>
        </p:txBody>
      </p:sp>
      <p:sp>
        <p:nvSpPr>
          <p:cNvPr id="13314" name="Title 3"/>
          <p:cNvSpPr>
            <a:spLocks noGrp="1"/>
          </p:cNvSpPr>
          <p:nvPr>
            <p:ph type="title"/>
          </p:nvPr>
        </p:nvSpPr>
        <p:spPr/>
        <p:txBody>
          <a:bodyPr/>
          <a:lstStyle/>
          <a:p>
            <a:r>
              <a:rPr lang="en-US" dirty="0"/>
              <a:t>Client Testimonials</a:t>
            </a:r>
            <a:endParaRPr lang="en-US" altLang="en-US" dirty="0"/>
          </a:p>
        </p:txBody>
      </p:sp>
      <p:pic>
        <p:nvPicPr>
          <p:cNvPr id="1026" name="Picture 2" descr="Image result for Brady Industries logo">
            <a:extLst>
              <a:ext uri="{FF2B5EF4-FFF2-40B4-BE49-F238E27FC236}">
                <a16:creationId xmlns:a16="http://schemas.microsoft.com/office/drawing/2014/main" id="{BF6C8822-1EEF-AA45-A5BC-2D12222905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7520" y="5600261"/>
            <a:ext cx="2317623" cy="7958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677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KPA TEMPLATE 11/19 R3.0" val="DzqFnlAX"/>
  <p:tag name="ARTICULATE_SLIDE_THUMBNAIL_REFRESH" val="1"/>
  <p:tag name="ARTICULATE_PROJECT_OPEN" val="0"/>
  <p:tag name="ARTICULATE_SLIDE_COUNT" val="3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KPA Template 11/19 R3.0">
  <a:themeElements>
    <a:clrScheme name="Custom 111">
      <a:dk1>
        <a:srgbClr val="000000"/>
      </a:dk1>
      <a:lt1>
        <a:srgbClr val="FFFFFF"/>
      </a:lt1>
      <a:dk2>
        <a:srgbClr val="003A40"/>
      </a:dk2>
      <a:lt2>
        <a:srgbClr val="E0E0E0"/>
      </a:lt2>
      <a:accent1>
        <a:srgbClr val="2A5C65"/>
      </a:accent1>
      <a:accent2>
        <a:srgbClr val="37AB68"/>
      </a:accent2>
      <a:accent3>
        <a:srgbClr val="95D3E9"/>
      </a:accent3>
      <a:accent4>
        <a:srgbClr val="005CB9"/>
      </a:accent4>
      <a:accent5>
        <a:srgbClr val="8A1A9B"/>
      </a:accent5>
      <a:accent6>
        <a:srgbClr val="FF5C34"/>
      </a:accent6>
      <a:hlink>
        <a:srgbClr val="7E4FDF"/>
      </a:hlink>
      <a:folHlink>
        <a:srgbClr val="0031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137160" tIns="137160" rIns="137160" bIns="9144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a:solidFill>
              <a:schemeClr val="tx1">
                <a:lumMod val="85000"/>
                <a:lumOff val="1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3186</Words>
  <Application>Microsoft Office PowerPoint</Application>
  <PresentationFormat>Widescreen</PresentationFormat>
  <Paragraphs>565</Paragraphs>
  <Slides>31</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Lucida Grande</vt:lpstr>
      <vt:lpstr>System Font Regular</vt:lpstr>
      <vt:lpstr>Tahoma</vt:lpstr>
      <vt:lpstr>Wingdings</vt:lpstr>
      <vt:lpstr>KPA Template 11/19 R3.0</vt:lpstr>
      <vt:lpstr>Introducing the Risk Management Center</vt:lpstr>
      <vt:lpstr>About Our Partner: KPA</vt:lpstr>
      <vt:lpstr>What is the RMC? </vt:lpstr>
      <vt:lpstr>Benefits to Your Business</vt:lpstr>
      <vt:lpstr>Benefits to Your Business</vt:lpstr>
      <vt:lpstr>Delivering Value to Your Clients</vt:lpstr>
      <vt:lpstr>Delivering Value to Your Clients</vt:lpstr>
      <vt:lpstr>Delivering Value to Your Clients</vt:lpstr>
      <vt:lpstr>Client Testimonials</vt:lpstr>
      <vt:lpstr>Client Testimonials</vt:lpstr>
      <vt:lpstr>Client Testimonials</vt:lpstr>
      <vt:lpstr>Benefits of a Safe and Compliant  Workplace for Your Clients</vt:lpstr>
      <vt:lpstr>Risk Management Center</vt:lpstr>
      <vt:lpstr>The Risk Management Center Includes:</vt:lpstr>
      <vt:lpstr>Incident Track®</vt:lpstr>
      <vt:lpstr>Training Track™</vt:lpstr>
      <vt:lpstr>SDS Track®</vt:lpstr>
      <vt:lpstr>BBS Track®</vt:lpstr>
      <vt:lpstr>Job Description Track®</vt:lpstr>
      <vt:lpstr>COI Track</vt:lpstr>
      <vt:lpstr>Safety Observation Track® </vt:lpstr>
      <vt:lpstr>Audit Track®</vt:lpstr>
      <vt:lpstr>The Risk Management Center Resources</vt:lpstr>
      <vt:lpstr>Risk Management Library®</vt:lpstr>
      <vt:lpstr>Labor and Employment Source</vt:lpstr>
      <vt:lpstr>Excellence in Service</vt:lpstr>
      <vt:lpstr>We Help You Sell and Create Exit Barriers</vt:lpstr>
      <vt:lpstr>Diagnose the Prospect</vt:lpstr>
      <vt:lpstr>Discovery Form</vt:lpstr>
      <vt:lpstr>Account Management Services</vt:lpstr>
      <vt:lpstr>On-site Audit /Loss Control Services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Risk Management Center</dc:title>
  <dc:creator>Keith Kocsis</dc:creator>
  <cp:lastModifiedBy>Amy Fedders</cp:lastModifiedBy>
  <cp:revision>29</cp:revision>
  <dcterms:created xsi:type="dcterms:W3CDTF">2020-03-23T18:22:00Z</dcterms:created>
  <dcterms:modified xsi:type="dcterms:W3CDTF">2020-03-31T23:23:37Z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BB8F8503-9525-433E-9F6B-36453DAE752E</vt:lpwstr>
  </property>
  <property fmtid="{D5CDD505-2E9C-101B-9397-08002B2CF9AE}" pid="3" name="ArticulatePath">
    <vt:lpwstr>RMC Presentation-for-producers (Rebrand) - 2KK</vt:lpwstr>
  </property>
</Properties>
</file>